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340" r:id="rId2"/>
    <p:sldId id="34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000FF"/>
    <a:srgbClr val="E3ECF9"/>
    <a:srgbClr val="0066FF"/>
    <a:srgbClr val="3399FF"/>
    <a:srgbClr val="F5F8FF"/>
    <a:srgbClr val="F5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FDEB33-ABDA-4CB3-B5AC-EE7F2010946F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30EF1F-D683-4AF6-99D9-65A1F17A03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1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6463"/>
            <a:ext cx="5440363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6255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313 rgb rings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875" y="-357188"/>
            <a:ext cx="3409950" cy="451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ether 313 rgb o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6354763"/>
            <a:ext cx="18161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2630491"/>
            <a:ext cx="7143800" cy="151288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4533920"/>
            <a:ext cx="5686420" cy="118109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0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DD796-7247-4791-9B5C-EA9C947EE76F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6B0E5-3F16-4DF3-9384-0B52B1BB8A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4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70C7-0678-4A52-88CD-A8438EC19197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74EF-7124-4CDE-99EE-890924EB3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9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15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F732-645E-47DB-85F1-AEF163BD4E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936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6" descr="clrta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6183313"/>
            <a:ext cx="2214562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09588" y="635000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7BD0BF6-5F7A-46A1-8417-BDFC224CE2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99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B5DF-999F-4DFC-B39F-C8551DD884A6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46C9-2A01-4930-87FD-597AE060FA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4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A131-50D0-4DA5-9715-4D39D0B5C1BA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65A6-F3A1-4D5C-B41C-9A29569C2C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74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F82F-3EB3-4AF4-8678-1BF083AD459D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762F-E432-42BC-9100-0B7D4EC43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4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F16A-81E7-4B08-BD63-580A8AEDC314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F8ED-B3EF-402F-B622-06C4FBC75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9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24F7-01F8-40BD-AC75-636758A3412F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4AC9-6138-4542-9716-0C88AB5A0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0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11FA-0F5C-4336-93DF-0AC4B343CA31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ACF5-5B14-4DC4-919B-18F2A0219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2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99622-D9AF-4558-B20A-2AEE8820AD82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8646-41F2-4CAD-B3FF-5A34216CFC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8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8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86BB4-6B99-4CEC-A957-709E8B9EB6D6}" type="datetimeFigureOut">
              <a:rPr lang="en-US"/>
              <a:pPr>
                <a:defRPr/>
              </a:pPr>
              <a:t>5/8/2015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D8EA55-22AB-46FB-8A95-3B5F3184AF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rgbClr val="E3ECF9"/>
          </a:solidFill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C00000"/>
                </a:solidFill>
                <a:latin typeface="Arial" charset="0"/>
              </a:rPr>
              <a:t>CLRTAP Reporting vs Other Conventions</a:t>
            </a:r>
          </a:p>
        </p:txBody>
      </p:sp>
      <p:sp>
        <p:nvSpPr>
          <p:cNvPr id="6" name="Tekstikehys 3"/>
          <p:cNvSpPr txBox="1">
            <a:spLocks noChangeArrowheads="1"/>
          </p:cNvSpPr>
          <p:nvPr/>
        </p:nvSpPr>
        <p:spPr bwMode="auto">
          <a:xfrm>
            <a:off x="0" y="1124744"/>
            <a:ext cx="901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3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dirty="0" smtClean="0"/>
          </a:p>
          <a:p>
            <a:pPr marL="914400" lvl="3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CLRTAP vs Stockholm Convention</a:t>
            </a:r>
          </a:p>
          <a:p>
            <a:pPr marL="914400" lvl="3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CLRTAP vs NECD</a:t>
            </a:r>
          </a:p>
        </p:txBody>
      </p:sp>
    </p:spTree>
    <p:extLst>
      <p:ext uri="{BB962C8B-B14F-4D97-AF65-F5344CB8AC3E}">
        <p14:creationId xmlns:p14="http://schemas.microsoft.com/office/powerpoint/2010/main" val="42794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46513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Tahoma" panose="020B0604030504040204" pitchFamily="34" charset="0"/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300" dirty="0" smtClean="0">
                <a:solidFill>
                  <a:schemeClr val="tx2"/>
                </a:solidFill>
                <a:ea typeface="SimSun" panose="02010600030101010101" pitchFamily="2" charset="-122"/>
              </a:rPr>
              <a:t>EMEP PCDD/F emissions </a:t>
            </a:r>
            <a:r>
              <a:rPr lang="en-US" altLang="ru-RU" sz="3300" dirty="0">
                <a:solidFill>
                  <a:schemeClr val="tx2"/>
                </a:solidFill>
                <a:ea typeface="SimSun" panose="02010600030101010101" pitchFamily="2" charset="-122"/>
              </a:rPr>
              <a:t>vs scenario based on the UNEP </a:t>
            </a:r>
            <a:r>
              <a:rPr lang="en-US" altLang="ru-RU" sz="3300" dirty="0" smtClean="0">
                <a:solidFill>
                  <a:schemeClr val="tx2"/>
                </a:solidFill>
                <a:ea typeface="SimSun" panose="02010600030101010101" pitchFamily="2" charset="-122"/>
              </a:rPr>
              <a:t>Stockholm Convention Inventory</a:t>
            </a:r>
            <a:endParaRPr lang="en-US" altLang="ru-RU" sz="3300" dirty="0">
              <a:solidFill>
                <a:schemeClr val="tx2"/>
              </a:solidFill>
              <a:ea typeface="SimSun" panose="02010600030101010101" pitchFamily="2" charset="-122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85725" y="6093296"/>
            <a:ext cx="885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1800" dirty="0"/>
              <a:t>For the majority of the EMEP countries officially reported PCDD/F emissions are lower than estimates of the experimental scenario based on the UNEP SC inventory</a:t>
            </a:r>
            <a:endParaRPr lang="ru-RU" altLang="ru-RU" sz="1800" dirty="0"/>
          </a:p>
        </p:txBody>
      </p:sp>
      <p:graphicFrame>
        <p:nvGraphicFramePr>
          <p:cNvPr id="35962" name="Object 122"/>
          <p:cNvGraphicFramePr>
            <a:graphicFrameLocks noChangeAspect="1"/>
          </p:cNvGraphicFramePr>
          <p:nvPr/>
        </p:nvGraphicFramePr>
        <p:xfrm>
          <a:off x="1385888" y="1724025"/>
          <a:ext cx="6372225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Диаграмма" r:id="rId4" imgW="6372400" imgH="3409786" progId="Excel.Chart.8">
                  <p:embed/>
                </p:oleObj>
              </mc:Choice>
              <mc:Fallback>
                <p:oleObj name="Диаграмма" r:id="rId4" imgW="6372400" imgH="340978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1724025"/>
                        <a:ext cx="6372225" cy="340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963" name="Picture 1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49"/>
            <a:ext cx="9124446" cy="429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566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6933</TotalTime>
  <Words>49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Tahoma</vt:lpstr>
      <vt:lpstr>Office Theme</vt:lpstr>
      <vt:lpstr>Диаграмма Microsoft Office Excel</vt:lpstr>
      <vt:lpstr>CLRTAP Reporting vs Other Conventions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Guidebook Timeline &amp; Maintenance Plan</dc:title>
  <dc:creator>Chris Dore</dc:creator>
  <cp:lastModifiedBy>Chris Dore</cp:lastModifiedBy>
  <cp:revision>373</cp:revision>
  <dcterms:created xsi:type="dcterms:W3CDTF">2008-11-07T16:07:07Z</dcterms:created>
  <dcterms:modified xsi:type="dcterms:W3CDTF">2015-05-08T15:46:37Z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