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4" r:id="rId1"/>
  </p:sldMasterIdLst>
  <p:notesMasterIdLst>
    <p:notesMasterId r:id="rId19"/>
  </p:notesMasterIdLst>
  <p:handoutMasterIdLst>
    <p:handoutMasterId r:id="rId20"/>
  </p:handoutMasterIdLst>
  <p:sldIdLst>
    <p:sldId id="270" r:id="rId2"/>
    <p:sldId id="276" r:id="rId3"/>
    <p:sldId id="294" r:id="rId4"/>
    <p:sldId id="277" r:id="rId5"/>
    <p:sldId id="281" r:id="rId6"/>
    <p:sldId id="278" r:id="rId7"/>
    <p:sldId id="282" r:id="rId8"/>
    <p:sldId id="286" r:id="rId9"/>
    <p:sldId id="290" r:id="rId10"/>
    <p:sldId id="292" r:id="rId11"/>
    <p:sldId id="291" r:id="rId12"/>
    <p:sldId id="289" r:id="rId13"/>
    <p:sldId id="283" r:id="rId14"/>
    <p:sldId id="284" r:id="rId15"/>
    <p:sldId id="285" r:id="rId16"/>
    <p:sldId id="275" r:id="rId17"/>
    <p:sldId id="293" r:id="rId18"/>
  </p:sldIdLst>
  <p:sldSz cx="9906000" cy="6858000" type="A4"/>
  <p:notesSz cx="6794500" cy="9906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30">
          <p15:clr>
            <a:srgbClr val="A4A3A4"/>
          </p15:clr>
        </p15:guide>
        <p15:guide id="2" pos="60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sra, Anne" initials="MA" lastIdx="2" clrIdx="0">
    <p:extLst>
      <p:ext uri="{19B8F6BF-5375-455C-9EA6-DF929625EA0E}">
        <p15:presenceInfo xmlns:p15="http://schemas.microsoft.com/office/powerpoint/2012/main" userId="S-1-5-21-790525478-854245398-839522115-505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9D300"/>
    <a:srgbClr val="E47E00"/>
    <a:srgbClr val="FAE600"/>
    <a:srgbClr val="92499E"/>
    <a:srgbClr val="00307E"/>
    <a:srgbClr val="376FA7"/>
    <a:srgbClr val="59A6D5"/>
    <a:srgbClr val="7EB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1440" autoAdjust="0"/>
  </p:normalViewPr>
  <p:slideViewPr>
    <p:cSldViewPr snapToGrid="0" snapToObjects="1" showGuides="1">
      <p:cViewPr varScale="1">
        <p:scale>
          <a:sx n="64" d="100"/>
          <a:sy n="64" d="100"/>
        </p:scale>
        <p:origin x="1350" y="72"/>
      </p:cViewPr>
      <p:guideLst>
        <p:guide orient="horz" pos="830"/>
        <p:guide pos="60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4" d="100"/>
          <a:sy n="74" d="100"/>
        </p:scale>
        <p:origin x="-2172" y="-114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31.4.150\naei-admin\naei13\0_meetings\f_TFEIP_meeting_11-05-15\presentations\rtp2013D-F_summary_results_v1.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Urban NOx</a:t>
            </a:r>
            <a:r>
              <a:rPr lang="en-US" baseline="0"/>
              <a:t> emissions (in ktonnes)</a:t>
            </a:r>
            <a:r>
              <a:rPr lang="en-US"/>
              <a:t> from all vehicles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4"/>
          <c:order val="0"/>
          <c:tx>
            <c:strRef>
              <c:f>'NOx (Urban)'!$G$7</c:f>
              <c:strCache>
                <c:ptCount val="1"/>
                <c:pt idx="0">
                  <c:v>Scenario 1</c:v>
                </c:pt>
              </c:strCache>
            </c:strRef>
          </c:tx>
          <c:cat>
            <c:numRef>
              <c:f>'NOx (Urban)'!$H$5:$AE$5</c:f>
              <c:numCache>
                <c:formatCode>General</c:formatCode>
                <c:ptCount val="2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  <c:pt idx="21">
                  <c:v>2033</c:v>
                </c:pt>
                <c:pt idx="22">
                  <c:v>2034</c:v>
                </c:pt>
                <c:pt idx="23">
                  <c:v>2035</c:v>
                </c:pt>
              </c:numCache>
            </c:numRef>
          </c:cat>
          <c:val>
            <c:numRef>
              <c:f>'NOx (Urban)'!$H$7:$AE$7</c:f>
              <c:numCache>
                <c:formatCode>0</c:formatCode>
                <c:ptCount val="24"/>
                <c:pt idx="0">
                  <c:v>134.6637986861399</c:v>
                </c:pt>
                <c:pt idx="1">
                  <c:v>132.0006294556251</c:v>
                </c:pt>
                <c:pt idx="2">
                  <c:v>127.84748005241777</c:v>
                </c:pt>
                <c:pt idx="3">
                  <c:v>120.31209531823667</c:v>
                </c:pt>
                <c:pt idx="4">
                  <c:v>109.50417028150596</c:v>
                </c:pt>
                <c:pt idx="5">
                  <c:v>99.40243331277901</c:v>
                </c:pt>
                <c:pt idx="6">
                  <c:v>90.45319579541048</c:v>
                </c:pt>
                <c:pt idx="7">
                  <c:v>82.79646870430895</c:v>
                </c:pt>
                <c:pt idx="8">
                  <c:v>76.147371003826578</c:v>
                </c:pt>
                <c:pt idx="9">
                  <c:v>70.339577672493547</c:v>
                </c:pt>
                <c:pt idx="10">
                  <c:v>65.286768559574114</c:v>
                </c:pt>
                <c:pt idx="11">
                  <c:v>60.831667582286954</c:v>
                </c:pt>
                <c:pt idx="12">
                  <c:v>57.100203110470069</c:v>
                </c:pt>
                <c:pt idx="13">
                  <c:v>53.680456439401127</c:v>
                </c:pt>
                <c:pt idx="14">
                  <c:v>50.851175868858903</c:v>
                </c:pt>
                <c:pt idx="15">
                  <c:v>48.970010642236588</c:v>
                </c:pt>
                <c:pt idx="16">
                  <c:v>47.627808819591188</c:v>
                </c:pt>
                <c:pt idx="17">
                  <c:v>46.703762130958502</c:v>
                </c:pt>
                <c:pt idx="18">
                  <c:v>46.053334699608193</c:v>
                </c:pt>
                <c:pt idx="19">
                  <c:v>45.58328169777517</c:v>
                </c:pt>
                <c:pt idx="20">
                  <c:v>45.24397370125002</c:v>
                </c:pt>
                <c:pt idx="21">
                  <c:v>45.006250754811617</c:v>
                </c:pt>
                <c:pt idx="22">
                  <c:v>44.872360001465317</c:v>
                </c:pt>
                <c:pt idx="23">
                  <c:v>44.798918628059269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'NOx (Urban)'!$G$8</c:f>
              <c:strCache>
                <c:ptCount val="1"/>
                <c:pt idx="0">
                  <c:v>Scenario 2</c:v>
                </c:pt>
              </c:strCache>
            </c:strRef>
          </c:tx>
          <c:cat>
            <c:numRef>
              <c:f>'NOx (Urban)'!$H$5:$AE$5</c:f>
              <c:numCache>
                <c:formatCode>General</c:formatCode>
                <c:ptCount val="2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  <c:pt idx="21">
                  <c:v>2033</c:v>
                </c:pt>
                <c:pt idx="22">
                  <c:v>2034</c:v>
                </c:pt>
                <c:pt idx="23">
                  <c:v>2035</c:v>
                </c:pt>
              </c:numCache>
            </c:numRef>
          </c:cat>
          <c:val>
            <c:numRef>
              <c:f>'NOx (Urban)'!$H$8:$AE$8</c:f>
              <c:numCache>
                <c:formatCode>0</c:formatCode>
                <c:ptCount val="24"/>
                <c:pt idx="0">
                  <c:v>134.6637986861399</c:v>
                </c:pt>
                <c:pt idx="1">
                  <c:v>132.0006294556251</c:v>
                </c:pt>
                <c:pt idx="2">
                  <c:v>127.84748005241777</c:v>
                </c:pt>
                <c:pt idx="3">
                  <c:v>120.31209531823667</c:v>
                </c:pt>
                <c:pt idx="4">
                  <c:v>109.50417028150596</c:v>
                </c:pt>
                <c:pt idx="5">
                  <c:v>99.40243331277901</c:v>
                </c:pt>
                <c:pt idx="6">
                  <c:v>89.341074492808545</c:v>
                </c:pt>
                <c:pt idx="7">
                  <c:v>79.64097488661578</c:v>
                </c:pt>
                <c:pt idx="8">
                  <c:v>71.02939567493722</c:v>
                </c:pt>
                <c:pt idx="9">
                  <c:v>63.544127972002421</c:v>
                </c:pt>
                <c:pt idx="10">
                  <c:v>57.008379299233191</c:v>
                </c:pt>
                <c:pt idx="11">
                  <c:v>51.219648065680552</c:v>
                </c:pt>
                <c:pt idx="12">
                  <c:v>46.325862392875443</c:v>
                </c:pt>
                <c:pt idx="13">
                  <c:v>41.830846924733379</c:v>
                </c:pt>
                <c:pt idx="14">
                  <c:v>38.095472392290937</c:v>
                </c:pt>
                <c:pt idx="15">
                  <c:v>35.449270113288279</c:v>
                </c:pt>
                <c:pt idx="16">
                  <c:v>33.452248233816448</c:v>
                </c:pt>
                <c:pt idx="17">
                  <c:v>32.008503336794291</c:v>
                </c:pt>
                <c:pt idx="18">
                  <c:v>30.978961888231826</c:v>
                </c:pt>
                <c:pt idx="19">
                  <c:v>30.281166596081817</c:v>
                </c:pt>
                <c:pt idx="20">
                  <c:v>29.809971682115272</c:v>
                </c:pt>
                <c:pt idx="21">
                  <c:v>29.503965323255777</c:v>
                </c:pt>
                <c:pt idx="22">
                  <c:v>29.339235940072189</c:v>
                </c:pt>
                <c:pt idx="23">
                  <c:v>29.261272824118844</c:v>
                </c:pt>
              </c:numCache>
            </c:numRef>
          </c:val>
          <c:smooth val="0"/>
        </c:ser>
        <c:ser>
          <c:idx val="6"/>
          <c:order val="2"/>
          <c:tx>
            <c:strRef>
              <c:f>'NOx (Urban)'!$G$9</c:f>
              <c:strCache>
                <c:ptCount val="1"/>
                <c:pt idx="0">
                  <c:v>Scenario 3</c:v>
                </c:pt>
              </c:strCache>
            </c:strRef>
          </c:tx>
          <c:cat>
            <c:numRef>
              <c:f>'NOx (Urban)'!$H$5:$AE$5</c:f>
              <c:numCache>
                <c:formatCode>General</c:formatCode>
                <c:ptCount val="2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  <c:pt idx="21">
                  <c:v>2033</c:v>
                </c:pt>
                <c:pt idx="22">
                  <c:v>2034</c:v>
                </c:pt>
                <c:pt idx="23">
                  <c:v>2035</c:v>
                </c:pt>
              </c:numCache>
            </c:numRef>
          </c:cat>
          <c:val>
            <c:numRef>
              <c:f>'NOx (Urban)'!$H$9:$AE$9</c:f>
              <c:numCache>
                <c:formatCode>0</c:formatCode>
                <c:ptCount val="24"/>
                <c:pt idx="0">
                  <c:v>134.6637986861399</c:v>
                </c:pt>
                <c:pt idx="1">
                  <c:v>132.0006294556251</c:v>
                </c:pt>
                <c:pt idx="2">
                  <c:v>127.84748005241777</c:v>
                </c:pt>
                <c:pt idx="3">
                  <c:v>124.94144332167249</c:v>
                </c:pt>
                <c:pt idx="4">
                  <c:v>122.42335664410206</c:v>
                </c:pt>
                <c:pt idx="5">
                  <c:v>120.50757044172001</c:v>
                </c:pt>
                <c:pt idx="6">
                  <c:v>115.24561186359067</c:v>
                </c:pt>
                <c:pt idx="7">
                  <c:v>108.37944998212787</c:v>
                </c:pt>
                <c:pt idx="8">
                  <c:v>102.05916318182673</c:v>
                </c:pt>
                <c:pt idx="9">
                  <c:v>96.466339842141551</c:v>
                </c:pt>
                <c:pt idx="10">
                  <c:v>91.768735373389347</c:v>
                </c:pt>
                <c:pt idx="11">
                  <c:v>87.566533474776037</c:v>
                </c:pt>
                <c:pt idx="12">
                  <c:v>83.879948139588166</c:v>
                </c:pt>
                <c:pt idx="13">
                  <c:v>80.239444718312583</c:v>
                </c:pt>
                <c:pt idx="14">
                  <c:v>76.852529380024563</c:v>
                </c:pt>
                <c:pt idx="15">
                  <c:v>74.295278908073584</c:v>
                </c:pt>
                <c:pt idx="16">
                  <c:v>72.110562876913463</c:v>
                </c:pt>
                <c:pt idx="17">
                  <c:v>70.339697256343911</c:v>
                </c:pt>
                <c:pt idx="18">
                  <c:v>68.960820741578544</c:v>
                </c:pt>
                <c:pt idx="19">
                  <c:v>67.922846741636789</c:v>
                </c:pt>
                <c:pt idx="20">
                  <c:v>67.182831228430771</c:v>
                </c:pt>
                <c:pt idx="21">
                  <c:v>66.700036670971414</c:v>
                </c:pt>
                <c:pt idx="22">
                  <c:v>66.439280116899866</c:v>
                </c:pt>
                <c:pt idx="23">
                  <c:v>66.328274289528892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060000"/>
        <c:axId val="83060384"/>
      </c:lineChart>
      <c:catAx>
        <c:axId val="83060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060384"/>
        <c:crosses val="autoZero"/>
        <c:auto val="1"/>
        <c:lblAlgn val="ctr"/>
        <c:lblOffset val="100"/>
        <c:tickLblSkip val="4"/>
        <c:noMultiLvlLbl val="0"/>
      </c:catAx>
      <c:valAx>
        <c:axId val="830603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ktonnes</a:t>
                </a:r>
              </a:p>
            </c:rich>
          </c:tx>
          <c:overlay val="0"/>
        </c:title>
        <c:numFmt formatCode="0" sourceLinked="1"/>
        <c:majorTickMark val="none"/>
        <c:minorTickMark val="none"/>
        <c:tickLblPos val="nextTo"/>
        <c:crossAx val="830600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B9EA0F3-99A8-46A0-A7DE-61AC2C98E485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1BCC57AF-53CA-49BA-BCE4-E1D6A18FD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90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18844001-70D9-466D-BDC0-A15AFFCB74AF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742950"/>
            <a:ext cx="536575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D7151B6-8B95-4295-8474-707279A6D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16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4375" y="742950"/>
            <a:ext cx="5365750" cy="3714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470EA68-DB66-4596-8B71-F6440A89106A}" type="slidenum">
              <a:rPr lang="en-US" sz="1200" smtClean="0"/>
              <a:pPr/>
              <a:t>1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2683417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7151B6-8B95-4295-8474-707279A6DA3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56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7151B6-8B95-4295-8474-707279A6DA3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94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7151B6-8B95-4295-8474-707279A6DA3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129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1200" y="733425"/>
            <a:ext cx="5370513" cy="37195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9795403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7151B6-8B95-4295-8474-707279A6DA3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7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7151B6-8B95-4295-8474-707279A6DA3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10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7151B6-8B95-4295-8474-707279A6DA3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62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7151B6-8B95-4295-8474-707279A6DA3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65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7151B6-8B95-4295-8474-707279A6DA3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25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baseline="0" dirty="0" smtClean="0"/>
          </a:p>
          <a:p>
            <a:pPr marL="171450" indent="-171450">
              <a:buFontTx/>
              <a:buChar char="-"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7151B6-8B95-4295-8474-707279A6DA3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79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7151B6-8B95-4295-8474-707279A6DA3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60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7151B6-8B95-4295-8474-707279A6DA3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6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7151B6-8B95-4295-8474-707279A6DA3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34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Stripe" descr="E:\Business\2008\RSC Grafikstandard\colourbar_PANTONE293.jpg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35764"/>
            <a:ext cx="990772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bCopyright"/>
          <p:cNvSpPr txBox="1">
            <a:spLocks noChangeArrowheads="1"/>
          </p:cNvSpPr>
          <p:nvPr userDrawn="1"/>
        </p:nvSpPr>
        <p:spPr bwMode="white">
          <a:xfrm>
            <a:off x="8409782" y="6742113"/>
            <a:ext cx="1112706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0" tIns="0" rIns="0" bIns="0" anchor="ctr"/>
          <a:lstStyle>
            <a:lvl1pPr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© Ricardo-AEA Ltd</a:t>
            </a:r>
          </a:p>
        </p:txBody>
      </p:sp>
      <p:sp>
        <p:nvSpPr>
          <p:cNvPr id="29" name="phMission"/>
          <p:cNvSpPr>
            <a:spLocks noGrp="1"/>
          </p:cNvSpPr>
          <p:nvPr>
            <p:ph type="body" sz="quarter" idx="10"/>
          </p:nvPr>
        </p:nvSpPr>
        <p:spPr>
          <a:xfrm>
            <a:off x="959472" y="6198781"/>
            <a:ext cx="6442537" cy="288148"/>
          </a:xfrm>
        </p:spPr>
        <p:txBody>
          <a:bodyPr anchor="ctr"/>
          <a:lstStyle>
            <a:lvl1pPr marL="0" indent="0" algn="l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hDateLoc"/>
          <p:cNvSpPr>
            <a:spLocks noGrp="1"/>
          </p:cNvSpPr>
          <p:nvPr>
            <p:ph type="body" sz="quarter" idx="12"/>
          </p:nvPr>
        </p:nvSpPr>
        <p:spPr>
          <a:xfrm>
            <a:off x="4679675" y="5367187"/>
            <a:ext cx="3255952" cy="847274"/>
          </a:xfrm>
        </p:spPr>
        <p:txBody>
          <a:bodyPr tIns="36000" bIns="36000">
            <a:noAutofit/>
          </a:bodyPr>
          <a:lstStyle>
            <a:lvl1pPr marL="0" indent="0" algn="l">
              <a:spcBef>
                <a:spcPts val="500"/>
              </a:spcBef>
              <a:buNone/>
              <a:defRPr sz="1400" b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hAuthorClientName"/>
          <p:cNvSpPr>
            <a:spLocks noGrp="1"/>
          </p:cNvSpPr>
          <p:nvPr>
            <p:ph type="body" sz="quarter" idx="11"/>
          </p:nvPr>
        </p:nvSpPr>
        <p:spPr>
          <a:xfrm>
            <a:off x="961996" y="5367187"/>
            <a:ext cx="3600459" cy="847274"/>
          </a:xfrm>
        </p:spPr>
        <p:txBody>
          <a:bodyPr tIns="36000" bIns="36000">
            <a:noAutofit/>
          </a:bodyPr>
          <a:lstStyle>
            <a:lvl1pPr marL="0" indent="0" algn="l">
              <a:spcBef>
                <a:spcPts val="500"/>
              </a:spcBef>
              <a:buNone/>
              <a:defRPr sz="1400" b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lTitle"/>
          <p:cNvSpPr>
            <a:spLocks noGrp="1"/>
          </p:cNvSpPr>
          <p:nvPr>
            <p:ph type="title"/>
          </p:nvPr>
        </p:nvSpPr>
        <p:spPr>
          <a:xfrm>
            <a:off x="965172" y="4908486"/>
            <a:ext cx="7014905" cy="307777"/>
          </a:xfrm>
        </p:spPr>
        <p:txBody>
          <a:bodyPr anchor="b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bWebAddrAEA"/>
          <p:cNvSpPr txBox="1">
            <a:spLocks noChangeAspect="1" noChangeArrowheads="1"/>
          </p:cNvSpPr>
          <p:nvPr userDrawn="1"/>
        </p:nvSpPr>
        <p:spPr bwMode="auto">
          <a:xfrm>
            <a:off x="8027988" y="6473825"/>
            <a:ext cx="177482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1200" smtClean="0">
                <a:solidFill>
                  <a:srgbClr val="000000"/>
                </a:solidFill>
              </a:rPr>
              <a:t>www.ricardo-aea.com</a:t>
            </a:r>
            <a:endParaRPr lang="en-US" sz="900" smtClean="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12" name="lnVert2AEA"/>
          <p:cNvSpPr>
            <a:spLocks noChangeAspect="1" noChangeShapeType="1"/>
          </p:cNvSpPr>
          <p:nvPr userDrawn="1"/>
        </p:nvSpPr>
        <p:spPr bwMode="white">
          <a:xfrm>
            <a:off x="7924800" y="6475413"/>
            <a:ext cx="1720" cy="260350"/>
          </a:xfrm>
          <a:prstGeom prst="line">
            <a:avLst/>
          </a:prstGeom>
          <a:noFill/>
          <a:ln w="12700">
            <a:solidFill>
              <a:srgbClr val="A7A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GB"/>
          </a:p>
        </p:txBody>
      </p:sp>
      <p:pic>
        <p:nvPicPr>
          <p:cNvPr id="13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07" y="193676"/>
            <a:ext cx="2197894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lnVert"/>
          <p:cNvSpPr>
            <a:spLocks noChangeShapeType="1"/>
          </p:cNvSpPr>
          <p:nvPr userDrawn="1"/>
        </p:nvSpPr>
        <p:spPr bwMode="auto">
          <a:xfrm>
            <a:off x="7708106" y="0"/>
            <a:ext cx="0" cy="857250"/>
          </a:xfrm>
          <a:prstGeom prst="line">
            <a:avLst/>
          </a:prstGeom>
          <a:noFill/>
          <a:ln w="12700">
            <a:solidFill>
              <a:srgbClr val="A7A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71" t="51420" r="6467" b="29174"/>
          <a:stretch/>
        </p:blipFill>
        <p:spPr>
          <a:xfrm flipH="1">
            <a:off x="974722" y="2022912"/>
            <a:ext cx="8931275" cy="1793876"/>
          </a:xfrm>
          <a:prstGeom prst="rect">
            <a:avLst/>
          </a:prstGeom>
        </p:spPr>
      </p:pic>
      <p:sp>
        <p:nvSpPr>
          <p:cNvPr id="7" name="tbRicardo"/>
          <p:cNvSpPr txBox="1">
            <a:spLocks noChangeArrowheads="1"/>
          </p:cNvSpPr>
          <p:nvPr userDrawn="1"/>
        </p:nvSpPr>
        <p:spPr bwMode="auto">
          <a:xfrm>
            <a:off x="952274" y="4275138"/>
            <a:ext cx="411030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b="1" dirty="0" smtClean="0"/>
              <a:t>Ricardo-AEA</a:t>
            </a:r>
          </a:p>
        </p:txBody>
      </p:sp>
    </p:spTree>
    <p:extLst>
      <p:ext uri="{BB962C8B-B14F-4D97-AF65-F5344CB8AC3E}">
        <p14:creationId xmlns:p14="http://schemas.microsoft.com/office/powerpoint/2010/main" val="2130941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 (2-dow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/>
          </p:nvPr>
        </p:nvSpPr>
        <p:spPr>
          <a:xfrm>
            <a:off x="381795" y="1306514"/>
            <a:ext cx="9144000" cy="31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phSectionTitle"/>
          <p:cNvSpPr>
            <a:spLocks noGrp="1"/>
          </p:cNvSpPr>
          <p:nvPr>
            <p:ph type="body" sz="quarter" idx="10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hContent1"/>
          <p:cNvSpPr>
            <a:spLocks noGrp="1"/>
          </p:cNvSpPr>
          <p:nvPr>
            <p:ph idx="11"/>
          </p:nvPr>
        </p:nvSpPr>
        <p:spPr>
          <a:xfrm>
            <a:off x="5039107" y="4580066"/>
            <a:ext cx="4500000" cy="20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phContent1"/>
          <p:cNvSpPr>
            <a:spLocks noGrp="1"/>
          </p:cNvSpPr>
          <p:nvPr>
            <p:ph idx="12"/>
          </p:nvPr>
        </p:nvSpPr>
        <p:spPr>
          <a:xfrm>
            <a:off x="386906" y="4580066"/>
            <a:ext cx="4500000" cy="20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9854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 (2-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/>
          </p:nvPr>
        </p:nvSpPr>
        <p:spPr>
          <a:xfrm>
            <a:off x="381795" y="1306514"/>
            <a:ext cx="6048000" cy="529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phSectionTitle"/>
          <p:cNvSpPr>
            <a:spLocks noGrp="1"/>
          </p:cNvSpPr>
          <p:nvPr>
            <p:ph type="body" sz="quarter" idx="10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hContent1"/>
          <p:cNvSpPr>
            <a:spLocks noGrp="1"/>
          </p:cNvSpPr>
          <p:nvPr>
            <p:ph idx="11"/>
          </p:nvPr>
        </p:nvSpPr>
        <p:spPr>
          <a:xfrm>
            <a:off x="6578906" y="1306514"/>
            <a:ext cx="2952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phContent1"/>
          <p:cNvSpPr>
            <a:spLocks noGrp="1"/>
          </p:cNvSpPr>
          <p:nvPr>
            <p:ph idx="12"/>
          </p:nvPr>
        </p:nvSpPr>
        <p:spPr>
          <a:xfrm>
            <a:off x="6578906" y="4028114"/>
            <a:ext cx="2952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45091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 (2-right) with figure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/>
          </p:nvPr>
        </p:nvSpPr>
        <p:spPr>
          <a:xfrm>
            <a:off x="381795" y="1306514"/>
            <a:ext cx="6048000" cy="529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phSectionTitle"/>
          <p:cNvSpPr>
            <a:spLocks noGrp="1"/>
          </p:cNvSpPr>
          <p:nvPr>
            <p:ph type="body" sz="quarter" idx="10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hContent1"/>
          <p:cNvSpPr>
            <a:spLocks noGrp="1"/>
          </p:cNvSpPr>
          <p:nvPr>
            <p:ph idx="11"/>
          </p:nvPr>
        </p:nvSpPr>
        <p:spPr>
          <a:xfrm>
            <a:off x="6578906" y="1306514"/>
            <a:ext cx="2952000" cy="216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phContent1"/>
          <p:cNvSpPr>
            <a:spLocks noGrp="1"/>
          </p:cNvSpPr>
          <p:nvPr>
            <p:ph idx="12"/>
          </p:nvPr>
        </p:nvSpPr>
        <p:spPr>
          <a:xfrm>
            <a:off x="6578906" y="4028114"/>
            <a:ext cx="2952000" cy="216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phFigure2"/>
          <p:cNvSpPr>
            <a:spLocks noGrp="1"/>
          </p:cNvSpPr>
          <p:nvPr>
            <p:ph type="body" sz="quarter" idx="13"/>
          </p:nvPr>
        </p:nvSpPr>
        <p:spPr>
          <a:xfrm>
            <a:off x="6573001" y="6228318"/>
            <a:ext cx="2952000" cy="369332"/>
          </a:xfrm>
        </p:spPr>
        <p:txBody>
          <a:bodyPr>
            <a:noAutofit/>
          </a:bodyPr>
          <a:lstStyle>
            <a:lvl1pPr marL="0" indent="0" algn="ctr">
              <a:buNone/>
              <a:defRPr sz="12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phFigure1"/>
          <p:cNvSpPr>
            <a:spLocks noGrp="1"/>
          </p:cNvSpPr>
          <p:nvPr>
            <p:ph type="body" sz="quarter" idx="14"/>
          </p:nvPr>
        </p:nvSpPr>
        <p:spPr>
          <a:xfrm>
            <a:off x="6573001" y="3507581"/>
            <a:ext cx="2952000" cy="369332"/>
          </a:xfrm>
        </p:spPr>
        <p:txBody>
          <a:bodyPr>
            <a:noAutofit/>
          </a:bodyPr>
          <a:lstStyle>
            <a:lvl1pPr marL="0" indent="0" algn="ctr">
              <a:buNone/>
              <a:defRPr sz="12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9671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 (2-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/>
          </p:nvPr>
        </p:nvSpPr>
        <p:spPr>
          <a:xfrm>
            <a:off x="3482906" y="1306514"/>
            <a:ext cx="6048000" cy="529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phSectionTitle"/>
          <p:cNvSpPr>
            <a:spLocks noGrp="1"/>
          </p:cNvSpPr>
          <p:nvPr>
            <p:ph type="body" sz="quarter" idx="10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hContent1"/>
          <p:cNvSpPr>
            <a:spLocks noGrp="1"/>
          </p:cNvSpPr>
          <p:nvPr>
            <p:ph idx="11"/>
          </p:nvPr>
        </p:nvSpPr>
        <p:spPr>
          <a:xfrm>
            <a:off x="381795" y="1306514"/>
            <a:ext cx="2952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phContent1"/>
          <p:cNvSpPr>
            <a:spLocks noGrp="1"/>
          </p:cNvSpPr>
          <p:nvPr>
            <p:ph idx="12"/>
          </p:nvPr>
        </p:nvSpPr>
        <p:spPr>
          <a:xfrm>
            <a:off x="381795" y="4028114"/>
            <a:ext cx="2952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28936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 (2-left) with figure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/>
          </p:nvPr>
        </p:nvSpPr>
        <p:spPr>
          <a:xfrm>
            <a:off x="3482906" y="1306514"/>
            <a:ext cx="6048000" cy="529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phSectionTitle"/>
          <p:cNvSpPr>
            <a:spLocks noGrp="1"/>
          </p:cNvSpPr>
          <p:nvPr>
            <p:ph type="body" sz="quarter" idx="10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hContent1"/>
          <p:cNvSpPr>
            <a:spLocks noGrp="1"/>
          </p:cNvSpPr>
          <p:nvPr>
            <p:ph idx="11"/>
          </p:nvPr>
        </p:nvSpPr>
        <p:spPr>
          <a:xfrm>
            <a:off x="381795" y="1306514"/>
            <a:ext cx="2952000" cy="216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phContent1"/>
          <p:cNvSpPr>
            <a:spLocks noGrp="1"/>
          </p:cNvSpPr>
          <p:nvPr>
            <p:ph idx="12"/>
          </p:nvPr>
        </p:nvSpPr>
        <p:spPr>
          <a:xfrm>
            <a:off x="381795" y="4028114"/>
            <a:ext cx="2952000" cy="216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phFigure2"/>
          <p:cNvSpPr>
            <a:spLocks noGrp="1"/>
          </p:cNvSpPr>
          <p:nvPr>
            <p:ph type="body" sz="quarter" idx="13"/>
          </p:nvPr>
        </p:nvSpPr>
        <p:spPr>
          <a:xfrm>
            <a:off x="381795" y="6228318"/>
            <a:ext cx="2952000" cy="369332"/>
          </a:xfrm>
        </p:spPr>
        <p:txBody>
          <a:bodyPr>
            <a:noAutofit/>
          </a:bodyPr>
          <a:lstStyle>
            <a:lvl1pPr marL="0" indent="0" algn="ctr">
              <a:buNone/>
              <a:defRPr sz="12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phFigure1"/>
          <p:cNvSpPr>
            <a:spLocks noGrp="1"/>
          </p:cNvSpPr>
          <p:nvPr>
            <p:ph type="body" sz="quarter" idx="14"/>
          </p:nvPr>
        </p:nvSpPr>
        <p:spPr>
          <a:xfrm>
            <a:off x="381795" y="3507581"/>
            <a:ext cx="2952000" cy="369332"/>
          </a:xfrm>
        </p:spPr>
        <p:txBody>
          <a:bodyPr>
            <a:noAutofit/>
          </a:bodyPr>
          <a:lstStyle>
            <a:lvl1pPr marL="0" indent="0" algn="ctr">
              <a:buNone/>
              <a:defRPr sz="12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202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/>
          </p:nvPr>
        </p:nvSpPr>
        <p:spPr>
          <a:xfrm>
            <a:off x="5028242" y="1306514"/>
            <a:ext cx="44964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phSectionTitle"/>
          <p:cNvSpPr>
            <a:spLocks noGrp="1"/>
          </p:cNvSpPr>
          <p:nvPr>
            <p:ph type="body" sz="quarter" idx="10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hContent1"/>
          <p:cNvSpPr>
            <a:spLocks noGrp="1"/>
          </p:cNvSpPr>
          <p:nvPr>
            <p:ph idx="11"/>
          </p:nvPr>
        </p:nvSpPr>
        <p:spPr>
          <a:xfrm>
            <a:off x="381795" y="1306514"/>
            <a:ext cx="44964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phContent1"/>
          <p:cNvSpPr>
            <a:spLocks noGrp="1"/>
          </p:cNvSpPr>
          <p:nvPr>
            <p:ph idx="12"/>
          </p:nvPr>
        </p:nvSpPr>
        <p:spPr>
          <a:xfrm>
            <a:off x="381795" y="4028114"/>
            <a:ext cx="44964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1" name="phContent1"/>
          <p:cNvSpPr>
            <a:spLocks noGrp="1"/>
          </p:cNvSpPr>
          <p:nvPr>
            <p:ph idx="13"/>
          </p:nvPr>
        </p:nvSpPr>
        <p:spPr>
          <a:xfrm>
            <a:off x="5028242" y="4028114"/>
            <a:ext cx="44964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78311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 (large-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/>
          </p:nvPr>
        </p:nvSpPr>
        <p:spPr>
          <a:xfrm>
            <a:off x="6572642" y="1306514"/>
            <a:ext cx="2952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phSectionTitle"/>
          <p:cNvSpPr>
            <a:spLocks noGrp="1"/>
          </p:cNvSpPr>
          <p:nvPr>
            <p:ph type="body" sz="quarter" idx="10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hContent1"/>
          <p:cNvSpPr>
            <a:spLocks noGrp="1"/>
          </p:cNvSpPr>
          <p:nvPr>
            <p:ph idx="11"/>
          </p:nvPr>
        </p:nvSpPr>
        <p:spPr>
          <a:xfrm>
            <a:off x="381795" y="1306514"/>
            <a:ext cx="6048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phContent1"/>
          <p:cNvSpPr>
            <a:spLocks noGrp="1"/>
          </p:cNvSpPr>
          <p:nvPr>
            <p:ph idx="12"/>
          </p:nvPr>
        </p:nvSpPr>
        <p:spPr>
          <a:xfrm>
            <a:off x="381795" y="4028114"/>
            <a:ext cx="6048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1" name="phContent1"/>
          <p:cNvSpPr>
            <a:spLocks noGrp="1"/>
          </p:cNvSpPr>
          <p:nvPr>
            <p:ph idx="13"/>
          </p:nvPr>
        </p:nvSpPr>
        <p:spPr>
          <a:xfrm>
            <a:off x="6572642" y="4028114"/>
            <a:ext cx="2952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2459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 (large-left) with figure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/>
          </p:nvPr>
        </p:nvSpPr>
        <p:spPr>
          <a:xfrm>
            <a:off x="6572642" y="1306514"/>
            <a:ext cx="2952000" cy="216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phSectionTitle"/>
          <p:cNvSpPr>
            <a:spLocks noGrp="1"/>
          </p:cNvSpPr>
          <p:nvPr>
            <p:ph type="body" sz="quarter" idx="10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hContent1"/>
          <p:cNvSpPr>
            <a:spLocks noGrp="1"/>
          </p:cNvSpPr>
          <p:nvPr>
            <p:ph idx="11"/>
          </p:nvPr>
        </p:nvSpPr>
        <p:spPr>
          <a:xfrm>
            <a:off x="381795" y="1306514"/>
            <a:ext cx="6048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phContent1"/>
          <p:cNvSpPr>
            <a:spLocks noGrp="1"/>
          </p:cNvSpPr>
          <p:nvPr>
            <p:ph idx="12"/>
          </p:nvPr>
        </p:nvSpPr>
        <p:spPr>
          <a:xfrm>
            <a:off x="381795" y="4028114"/>
            <a:ext cx="6048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1" name="phContent1"/>
          <p:cNvSpPr>
            <a:spLocks noGrp="1"/>
          </p:cNvSpPr>
          <p:nvPr>
            <p:ph idx="13"/>
          </p:nvPr>
        </p:nvSpPr>
        <p:spPr>
          <a:xfrm>
            <a:off x="6572642" y="4028114"/>
            <a:ext cx="2952000" cy="216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phFigure2"/>
          <p:cNvSpPr>
            <a:spLocks noGrp="1"/>
          </p:cNvSpPr>
          <p:nvPr>
            <p:ph type="body" sz="quarter" idx="14"/>
          </p:nvPr>
        </p:nvSpPr>
        <p:spPr>
          <a:xfrm>
            <a:off x="6573000" y="6228318"/>
            <a:ext cx="2952000" cy="369332"/>
          </a:xfrm>
        </p:spPr>
        <p:txBody>
          <a:bodyPr>
            <a:noAutofit/>
          </a:bodyPr>
          <a:lstStyle>
            <a:lvl1pPr marL="0" indent="0" algn="ctr">
              <a:buNone/>
              <a:defRPr sz="12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phFigure1"/>
          <p:cNvSpPr>
            <a:spLocks noGrp="1"/>
          </p:cNvSpPr>
          <p:nvPr>
            <p:ph type="body" sz="quarter" idx="15"/>
          </p:nvPr>
        </p:nvSpPr>
        <p:spPr>
          <a:xfrm>
            <a:off x="6573000" y="3507581"/>
            <a:ext cx="2952000" cy="369332"/>
          </a:xfrm>
        </p:spPr>
        <p:txBody>
          <a:bodyPr>
            <a:noAutofit/>
          </a:bodyPr>
          <a:lstStyle>
            <a:lvl1pPr marL="0" indent="0" algn="ctr">
              <a:buNone/>
              <a:defRPr sz="12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6928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 Brickw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/>
          </p:nvPr>
        </p:nvSpPr>
        <p:spPr>
          <a:xfrm>
            <a:off x="381795" y="1306514"/>
            <a:ext cx="2952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phSectionTitle"/>
          <p:cNvSpPr>
            <a:spLocks noGrp="1"/>
          </p:cNvSpPr>
          <p:nvPr>
            <p:ph type="body" sz="quarter" idx="10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hContent1"/>
          <p:cNvSpPr>
            <a:spLocks noGrp="1"/>
          </p:cNvSpPr>
          <p:nvPr>
            <p:ph idx="11"/>
          </p:nvPr>
        </p:nvSpPr>
        <p:spPr>
          <a:xfrm>
            <a:off x="3476642" y="1306514"/>
            <a:ext cx="6048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phContent1"/>
          <p:cNvSpPr>
            <a:spLocks noGrp="1"/>
          </p:cNvSpPr>
          <p:nvPr>
            <p:ph idx="12"/>
          </p:nvPr>
        </p:nvSpPr>
        <p:spPr>
          <a:xfrm>
            <a:off x="381795" y="4028114"/>
            <a:ext cx="6048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1" name="phContent1"/>
          <p:cNvSpPr>
            <a:spLocks noGrp="1"/>
          </p:cNvSpPr>
          <p:nvPr>
            <p:ph idx="13"/>
          </p:nvPr>
        </p:nvSpPr>
        <p:spPr>
          <a:xfrm>
            <a:off x="6572642" y="4028114"/>
            <a:ext cx="2952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87160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 Brickwall with figure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/>
          </p:nvPr>
        </p:nvSpPr>
        <p:spPr>
          <a:xfrm>
            <a:off x="381795" y="1306514"/>
            <a:ext cx="2952000" cy="216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phSectionTitle"/>
          <p:cNvSpPr>
            <a:spLocks noGrp="1"/>
          </p:cNvSpPr>
          <p:nvPr>
            <p:ph type="body" sz="quarter" idx="10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hContent1"/>
          <p:cNvSpPr>
            <a:spLocks noGrp="1"/>
          </p:cNvSpPr>
          <p:nvPr>
            <p:ph idx="11"/>
          </p:nvPr>
        </p:nvSpPr>
        <p:spPr>
          <a:xfrm>
            <a:off x="3476642" y="1306514"/>
            <a:ext cx="6048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phContent1"/>
          <p:cNvSpPr>
            <a:spLocks noGrp="1"/>
          </p:cNvSpPr>
          <p:nvPr>
            <p:ph idx="12"/>
          </p:nvPr>
        </p:nvSpPr>
        <p:spPr>
          <a:xfrm>
            <a:off x="381795" y="4028114"/>
            <a:ext cx="6048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1" name="phContent1"/>
          <p:cNvSpPr>
            <a:spLocks noGrp="1"/>
          </p:cNvSpPr>
          <p:nvPr>
            <p:ph idx="13"/>
          </p:nvPr>
        </p:nvSpPr>
        <p:spPr>
          <a:xfrm>
            <a:off x="6572642" y="4028114"/>
            <a:ext cx="2952000" cy="216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phFigure2"/>
          <p:cNvSpPr>
            <a:spLocks noGrp="1"/>
          </p:cNvSpPr>
          <p:nvPr>
            <p:ph type="body" sz="quarter" idx="14"/>
          </p:nvPr>
        </p:nvSpPr>
        <p:spPr>
          <a:xfrm>
            <a:off x="6573000" y="6228318"/>
            <a:ext cx="2952000" cy="369332"/>
          </a:xfrm>
        </p:spPr>
        <p:txBody>
          <a:bodyPr>
            <a:noAutofit/>
          </a:bodyPr>
          <a:lstStyle>
            <a:lvl1pPr marL="0" indent="0" algn="ctr">
              <a:buNone/>
              <a:defRPr sz="12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phFigure1"/>
          <p:cNvSpPr>
            <a:spLocks noGrp="1"/>
          </p:cNvSpPr>
          <p:nvPr>
            <p:ph type="body" sz="quarter" idx="15"/>
          </p:nvPr>
        </p:nvSpPr>
        <p:spPr>
          <a:xfrm>
            <a:off x="381795" y="3507581"/>
            <a:ext cx="2952000" cy="369332"/>
          </a:xfrm>
        </p:spPr>
        <p:txBody>
          <a:bodyPr>
            <a:noAutofit/>
          </a:bodyPr>
          <a:lstStyle>
            <a:lvl1pPr marL="0" indent="0" algn="ctr">
              <a:buNone/>
              <a:defRPr sz="12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9533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CV-biograph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lnLine1"/>
          <p:cNvCxnSpPr>
            <a:cxnSpLocks noChangeShapeType="1"/>
          </p:cNvCxnSpPr>
          <p:nvPr userDrawn="1"/>
        </p:nvCxnSpPr>
        <p:spPr bwMode="auto">
          <a:xfrm>
            <a:off x="1898650" y="1627188"/>
            <a:ext cx="3684983" cy="0"/>
          </a:xfrm>
          <a:prstGeom prst="line">
            <a:avLst/>
          </a:prstGeom>
          <a:noFill/>
          <a:ln w="6350" algn="ctr">
            <a:solidFill>
              <a:srgbClr val="A7A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phSectionTitle"/>
          <p:cNvSpPr>
            <a:spLocks noGrp="1"/>
          </p:cNvSpPr>
          <p:nvPr>
            <p:ph type="body" sz="quarter" idx="12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81000" y="1317625"/>
            <a:ext cx="1365250" cy="1800225"/>
          </a:xfrm>
          <a:solidFill>
            <a:schemeClr val="bg1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0"/>
            </a:lvl1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1902083" y="1330326"/>
            <a:ext cx="3684329" cy="2825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36000" anchor="ctr">
            <a:spAutoFit/>
          </a:bodyPr>
          <a:lstStyle>
            <a:lvl1pPr marL="0" indent="0">
              <a:spcAft>
                <a:spcPts val="0"/>
              </a:spcAft>
              <a:buNone/>
              <a:defRPr lang="en-GB" sz="1600" b="0" kern="1200" dirty="0">
                <a:solidFill>
                  <a:srgbClr val="006BB7"/>
                </a:solidFill>
                <a:latin typeface="Arial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Click to enter name here…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1901825" y="1627188"/>
            <a:ext cx="7629525" cy="198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6" name="lnLine1"/>
          <p:cNvCxnSpPr>
            <a:cxnSpLocks noChangeShapeType="1"/>
          </p:cNvCxnSpPr>
          <p:nvPr userDrawn="1"/>
        </p:nvCxnSpPr>
        <p:spPr bwMode="auto">
          <a:xfrm>
            <a:off x="1895475" y="4150742"/>
            <a:ext cx="3684983" cy="0"/>
          </a:xfrm>
          <a:prstGeom prst="line">
            <a:avLst/>
          </a:prstGeom>
          <a:noFill/>
          <a:ln w="6350" algn="ctr">
            <a:solidFill>
              <a:srgbClr val="A7A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377825" y="3841179"/>
            <a:ext cx="1365250" cy="1800225"/>
          </a:xfrm>
          <a:solidFill>
            <a:schemeClr val="bg1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0"/>
            </a:lvl1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20" hasCustomPrompt="1"/>
          </p:nvPr>
        </p:nvSpPr>
        <p:spPr>
          <a:xfrm>
            <a:off x="1898908" y="3853880"/>
            <a:ext cx="3684329" cy="2825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36000" anchor="ctr">
            <a:spAutoFit/>
          </a:bodyPr>
          <a:lstStyle>
            <a:lvl1pPr marL="0" indent="0">
              <a:spcAft>
                <a:spcPts val="0"/>
              </a:spcAft>
              <a:buNone/>
              <a:defRPr lang="en-GB" sz="1600" b="0" kern="1200" dirty="0">
                <a:solidFill>
                  <a:srgbClr val="006BB7"/>
                </a:solidFill>
                <a:latin typeface="Arial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Click to enter name here…</a:t>
            </a:r>
            <a:endParaRPr lang="en-GB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1"/>
          </p:nvPr>
        </p:nvSpPr>
        <p:spPr>
          <a:xfrm>
            <a:off x="1898650" y="4150742"/>
            <a:ext cx="7629525" cy="198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961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 Brickwall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/>
          </p:nvPr>
        </p:nvSpPr>
        <p:spPr>
          <a:xfrm>
            <a:off x="6572642" y="1306514"/>
            <a:ext cx="2952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phSectionTitle"/>
          <p:cNvSpPr>
            <a:spLocks noGrp="1"/>
          </p:cNvSpPr>
          <p:nvPr>
            <p:ph type="body" sz="quarter" idx="10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hContent1"/>
          <p:cNvSpPr>
            <a:spLocks noGrp="1"/>
          </p:cNvSpPr>
          <p:nvPr>
            <p:ph idx="11"/>
          </p:nvPr>
        </p:nvSpPr>
        <p:spPr>
          <a:xfrm>
            <a:off x="381795" y="1306514"/>
            <a:ext cx="6048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phContent1"/>
          <p:cNvSpPr>
            <a:spLocks noGrp="1"/>
          </p:cNvSpPr>
          <p:nvPr>
            <p:ph idx="12"/>
          </p:nvPr>
        </p:nvSpPr>
        <p:spPr>
          <a:xfrm>
            <a:off x="3476642" y="4028114"/>
            <a:ext cx="6048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1" name="phContent1"/>
          <p:cNvSpPr>
            <a:spLocks noGrp="1"/>
          </p:cNvSpPr>
          <p:nvPr>
            <p:ph idx="13"/>
          </p:nvPr>
        </p:nvSpPr>
        <p:spPr>
          <a:xfrm>
            <a:off x="381795" y="4028114"/>
            <a:ext cx="2952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10700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 Brickwall (right) with figure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/>
          </p:nvPr>
        </p:nvSpPr>
        <p:spPr>
          <a:xfrm>
            <a:off x="6572642" y="1306514"/>
            <a:ext cx="2952000" cy="216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phSectionTitle"/>
          <p:cNvSpPr>
            <a:spLocks noGrp="1"/>
          </p:cNvSpPr>
          <p:nvPr>
            <p:ph type="body" sz="quarter" idx="10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hContent1"/>
          <p:cNvSpPr>
            <a:spLocks noGrp="1"/>
          </p:cNvSpPr>
          <p:nvPr>
            <p:ph idx="11"/>
          </p:nvPr>
        </p:nvSpPr>
        <p:spPr>
          <a:xfrm>
            <a:off x="381795" y="1306514"/>
            <a:ext cx="6048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phContent1"/>
          <p:cNvSpPr>
            <a:spLocks noGrp="1"/>
          </p:cNvSpPr>
          <p:nvPr>
            <p:ph idx="12"/>
          </p:nvPr>
        </p:nvSpPr>
        <p:spPr>
          <a:xfrm>
            <a:off x="3476642" y="4028114"/>
            <a:ext cx="6048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1" name="phContent1"/>
          <p:cNvSpPr>
            <a:spLocks noGrp="1"/>
          </p:cNvSpPr>
          <p:nvPr>
            <p:ph idx="13"/>
          </p:nvPr>
        </p:nvSpPr>
        <p:spPr>
          <a:xfrm>
            <a:off x="381795" y="4028114"/>
            <a:ext cx="2952000" cy="216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phFigure2"/>
          <p:cNvSpPr>
            <a:spLocks noGrp="1"/>
          </p:cNvSpPr>
          <p:nvPr>
            <p:ph type="body" sz="quarter" idx="14"/>
          </p:nvPr>
        </p:nvSpPr>
        <p:spPr>
          <a:xfrm>
            <a:off x="381795" y="6228318"/>
            <a:ext cx="2952000" cy="369332"/>
          </a:xfrm>
        </p:spPr>
        <p:txBody>
          <a:bodyPr>
            <a:noAutofit/>
          </a:bodyPr>
          <a:lstStyle>
            <a:lvl1pPr marL="0" indent="0" algn="ctr">
              <a:buNone/>
              <a:defRPr sz="12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phFigure1"/>
          <p:cNvSpPr>
            <a:spLocks noGrp="1"/>
          </p:cNvSpPr>
          <p:nvPr>
            <p:ph type="body" sz="quarter" idx="15"/>
          </p:nvPr>
        </p:nvSpPr>
        <p:spPr>
          <a:xfrm>
            <a:off x="6572642" y="3507581"/>
            <a:ext cx="2952000" cy="369332"/>
          </a:xfrm>
        </p:spPr>
        <p:txBody>
          <a:bodyPr>
            <a:noAutofit/>
          </a:bodyPr>
          <a:lstStyle>
            <a:lvl1pPr marL="0" indent="0" algn="ctr">
              <a:buNone/>
              <a:defRPr sz="12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9902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 (large-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/>
          </p:nvPr>
        </p:nvSpPr>
        <p:spPr>
          <a:xfrm>
            <a:off x="381795" y="1306514"/>
            <a:ext cx="2952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phSectionTitle"/>
          <p:cNvSpPr>
            <a:spLocks noGrp="1"/>
          </p:cNvSpPr>
          <p:nvPr>
            <p:ph type="body" sz="quarter" idx="10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hContent1"/>
          <p:cNvSpPr>
            <a:spLocks noGrp="1"/>
          </p:cNvSpPr>
          <p:nvPr>
            <p:ph idx="11"/>
          </p:nvPr>
        </p:nvSpPr>
        <p:spPr>
          <a:xfrm>
            <a:off x="3476642" y="1306514"/>
            <a:ext cx="6048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phContent1"/>
          <p:cNvSpPr>
            <a:spLocks noGrp="1"/>
          </p:cNvSpPr>
          <p:nvPr>
            <p:ph idx="12"/>
          </p:nvPr>
        </p:nvSpPr>
        <p:spPr>
          <a:xfrm>
            <a:off x="3476642" y="4028114"/>
            <a:ext cx="6048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1" name="phContent1"/>
          <p:cNvSpPr>
            <a:spLocks noGrp="1"/>
          </p:cNvSpPr>
          <p:nvPr>
            <p:ph idx="13"/>
          </p:nvPr>
        </p:nvSpPr>
        <p:spPr>
          <a:xfrm>
            <a:off x="381795" y="4028114"/>
            <a:ext cx="2952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26638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 (large-right) with figure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/>
          </p:nvPr>
        </p:nvSpPr>
        <p:spPr>
          <a:xfrm>
            <a:off x="381795" y="1306514"/>
            <a:ext cx="2952000" cy="216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phSectionTitle"/>
          <p:cNvSpPr>
            <a:spLocks noGrp="1"/>
          </p:cNvSpPr>
          <p:nvPr>
            <p:ph type="body" sz="quarter" idx="10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hContent1"/>
          <p:cNvSpPr>
            <a:spLocks noGrp="1"/>
          </p:cNvSpPr>
          <p:nvPr>
            <p:ph idx="11"/>
          </p:nvPr>
        </p:nvSpPr>
        <p:spPr>
          <a:xfrm>
            <a:off x="3476642" y="1306514"/>
            <a:ext cx="6048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phContent1"/>
          <p:cNvSpPr>
            <a:spLocks noGrp="1"/>
          </p:cNvSpPr>
          <p:nvPr>
            <p:ph idx="12"/>
          </p:nvPr>
        </p:nvSpPr>
        <p:spPr>
          <a:xfrm>
            <a:off x="3476642" y="4028114"/>
            <a:ext cx="6048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1" name="phContent1"/>
          <p:cNvSpPr>
            <a:spLocks noGrp="1"/>
          </p:cNvSpPr>
          <p:nvPr>
            <p:ph idx="13"/>
          </p:nvPr>
        </p:nvSpPr>
        <p:spPr>
          <a:xfrm>
            <a:off x="381795" y="4028114"/>
            <a:ext cx="2952000" cy="216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phFigure2"/>
          <p:cNvSpPr>
            <a:spLocks noGrp="1"/>
          </p:cNvSpPr>
          <p:nvPr>
            <p:ph type="body" sz="quarter" idx="14"/>
          </p:nvPr>
        </p:nvSpPr>
        <p:spPr>
          <a:xfrm>
            <a:off x="381795" y="6228318"/>
            <a:ext cx="2952000" cy="369332"/>
          </a:xfrm>
        </p:spPr>
        <p:txBody>
          <a:bodyPr>
            <a:noAutofit/>
          </a:bodyPr>
          <a:lstStyle>
            <a:lvl1pPr marL="0" indent="0" algn="ctr">
              <a:buNone/>
              <a:defRPr sz="12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phFigure1"/>
          <p:cNvSpPr>
            <a:spLocks noGrp="1"/>
          </p:cNvSpPr>
          <p:nvPr>
            <p:ph type="body" sz="quarter" idx="15"/>
          </p:nvPr>
        </p:nvSpPr>
        <p:spPr>
          <a:xfrm>
            <a:off x="381795" y="3507581"/>
            <a:ext cx="2952000" cy="369332"/>
          </a:xfrm>
        </p:spPr>
        <p:txBody>
          <a:bodyPr>
            <a:noAutofit/>
          </a:bodyPr>
          <a:lstStyle>
            <a:lvl1pPr marL="0" indent="0" algn="ctr">
              <a:buNone/>
              <a:defRPr sz="12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7356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/>
          </p:nvPr>
        </p:nvSpPr>
        <p:spPr>
          <a:xfrm>
            <a:off x="381795" y="1306514"/>
            <a:ext cx="2952000" cy="532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phSectionTitle"/>
          <p:cNvSpPr>
            <a:spLocks noGrp="1"/>
          </p:cNvSpPr>
          <p:nvPr>
            <p:ph type="body" sz="quarter" idx="10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hContent1"/>
          <p:cNvSpPr>
            <a:spLocks noGrp="1"/>
          </p:cNvSpPr>
          <p:nvPr>
            <p:ph idx="11"/>
          </p:nvPr>
        </p:nvSpPr>
        <p:spPr>
          <a:xfrm>
            <a:off x="6578906" y="1306514"/>
            <a:ext cx="2952000" cy="532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phContent1"/>
          <p:cNvSpPr>
            <a:spLocks noGrp="1"/>
          </p:cNvSpPr>
          <p:nvPr>
            <p:ph idx="12"/>
          </p:nvPr>
        </p:nvSpPr>
        <p:spPr>
          <a:xfrm>
            <a:off x="3480350" y="1306514"/>
            <a:ext cx="2952000" cy="532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42655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/>
          </p:nvPr>
        </p:nvSpPr>
        <p:spPr>
          <a:xfrm>
            <a:off x="381795" y="1306514"/>
            <a:ext cx="2952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phSectionTitle"/>
          <p:cNvSpPr>
            <a:spLocks noGrp="1"/>
          </p:cNvSpPr>
          <p:nvPr>
            <p:ph type="body" sz="quarter" idx="10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hContent1"/>
          <p:cNvSpPr>
            <a:spLocks noGrp="1"/>
          </p:cNvSpPr>
          <p:nvPr>
            <p:ph idx="11"/>
          </p:nvPr>
        </p:nvSpPr>
        <p:spPr>
          <a:xfrm>
            <a:off x="6578906" y="1306514"/>
            <a:ext cx="2952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phContent1"/>
          <p:cNvSpPr>
            <a:spLocks noGrp="1"/>
          </p:cNvSpPr>
          <p:nvPr>
            <p:ph idx="12"/>
          </p:nvPr>
        </p:nvSpPr>
        <p:spPr>
          <a:xfrm>
            <a:off x="3480350" y="1306514"/>
            <a:ext cx="2952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2" name="phContent1"/>
          <p:cNvSpPr>
            <a:spLocks noGrp="1"/>
          </p:cNvSpPr>
          <p:nvPr>
            <p:ph idx="13"/>
          </p:nvPr>
        </p:nvSpPr>
        <p:spPr>
          <a:xfrm>
            <a:off x="381795" y="4064114"/>
            <a:ext cx="2952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3" name="phContent1"/>
          <p:cNvSpPr>
            <a:spLocks noGrp="1"/>
          </p:cNvSpPr>
          <p:nvPr>
            <p:ph idx="14"/>
          </p:nvPr>
        </p:nvSpPr>
        <p:spPr>
          <a:xfrm>
            <a:off x="3480350" y="4064114"/>
            <a:ext cx="2952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4" name="phContent1"/>
          <p:cNvSpPr>
            <a:spLocks noGrp="1"/>
          </p:cNvSpPr>
          <p:nvPr>
            <p:ph idx="15"/>
          </p:nvPr>
        </p:nvSpPr>
        <p:spPr>
          <a:xfrm>
            <a:off x="6578906" y="4064114"/>
            <a:ext cx="2952000" cy="257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9884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/>
          </p:nvPr>
        </p:nvSpPr>
        <p:spPr>
          <a:xfrm>
            <a:off x="381795" y="1306514"/>
            <a:ext cx="4320000" cy="52911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phSectionTitle"/>
          <p:cNvSpPr>
            <a:spLocks noGrp="1"/>
          </p:cNvSpPr>
          <p:nvPr>
            <p:ph type="body" sz="quarter" idx="10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hContent1"/>
          <p:cNvSpPr>
            <a:spLocks noGrp="1"/>
          </p:cNvSpPr>
          <p:nvPr>
            <p:ph idx="11"/>
          </p:nvPr>
        </p:nvSpPr>
        <p:spPr>
          <a:xfrm>
            <a:off x="5210906" y="1306514"/>
            <a:ext cx="4320000" cy="52911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phArrow"/>
          <p:cNvSpPr>
            <a:spLocks noGrp="1"/>
          </p:cNvSpPr>
          <p:nvPr>
            <p:ph type="body" sz="quarter" idx="13"/>
          </p:nvPr>
        </p:nvSpPr>
        <p:spPr>
          <a:xfrm rot="5400000">
            <a:off x="3426351" y="3398757"/>
            <a:ext cx="3060000" cy="252000"/>
          </a:xfrm>
          <a:prstGeom prst="triangle">
            <a:avLst/>
          </a:prstGeom>
          <a:solidFill>
            <a:srgbClr val="A7A9AC"/>
          </a:solidFill>
          <a:ln>
            <a:solidFill>
              <a:srgbClr val="A7A9AC"/>
            </a:solidFill>
          </a:ln>
        </p:spPr>
        <p:txBody>
          <a:bodyPr anchor="ctr" anchorCtr="0"/>
          <a:lstStyle>
            <a:lvl1pPr algn="ctr">
              <a:buNone/>
              <a:defRPr lang="en-US" sz="800" smtClean="0"/>
            </a:lvl1pPr>
            <a:lvl2pPr>
              <a:buNone/>
              <a:defRPr lang="en-US" smtClean="0"/>
            </a:lvl2pPr>
            <a:lvl3pPr>
              <a:buNone/>
              <a:defRPr lang="en-US" smtClean="0"/>
            </a:lvl3pPr>
            <a:lvl4pPr>
              <a:buNone/>
              <a:defRPr lang="en-US" smtClean="0"/>
            </a:lvl4pPr>
            <a:lvl5pPr>
              <a:buNone/>
              <a:defRPr lang="en-GB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8667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 Ar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/>
          </p:nvPr>
        </p:nvSpPr>
        <p:spPr>
          <a:xfrm>
            <a:off x="381795" y="1306514"/>
            <a:ext cx="2700000" cy="532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phSectionTitle"/>
          <p:cNvSpPr>
            <a:spLocks noGrp="1"/>
          </p:cNvSpPr>
          <p:nvPr>
            <p:ph type="body" sz="quarter" idx="10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hContent1"/>
          <p:cNvSpPr>
            <a:spLocks noGrp="1"/>
          </p:cNvSpPr>
          <p:nvPr>
            <p:ph idx="11"/>
          </p:nvPr>
        </p:nvSpPr>
        <p:spPr>
          <a:xfrm>
            <a:off x="6830906" y="1306514"/>
            <a:ext cx="2700000" cy="532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phContent1"/>
          <p:cNvSpPr>
            <a:spLocks noGrp="1"/>
          </p:cNvSpPr>
          <p:nvPr>
            <p:ph idx="12"/>
          </p:nvPr>
        </p:nvSpPr>
        <p:spPr>
          <a:xfrm>
            <a:off x="3606351" y="1306514"/>
            <a:ext cx="2700000" cy="532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phArrow2"/>
          <p:cNvSpPr>
            <a:spLocks noGrp="1"/>
          </p:cNvSpPr>
          <p:nvPr>
            <p:ph type="body" sz="quarter" idx="16"/>
          </p:nvPr>
        </p:nvSpPr>
        <p:spPr>
          <a:xfrm rot="5400000">
            <a:off x="5031429" y="3405957"/>
            <a:ext cx="3074400" cy="252000"/>
          </a:xfrm>
          <a:prstGeom prst="triangle">
            <a:avLst/>
          </a:prstGeom>
          <a:solidFill>
            <a:srgbClr val="A7A9AC"/>
          </a:solidFill>
          <a:ln>
            <a:solidFill>
              <a:srgbClr val="A7A9AC"/>
            </a:solidFill>
          </a:ln>
        </p:spPr>
        <p:txBody>
          <a:bodyPr anchor="ctr" anchorCtr="0"/>
          <a:lstStyle>
            <a:lvl1pPr algn="ctr">
              <a:buNone/>
              <a:defRPr lang="en-US" sz="800" smtClean="0"/>
            </a:lvl1pPr>
            <a:lvl2pPr>
              <a:buNone/>
              <a:defRPr lang="en-US" smtClean="0"/>
            </a:lvl2pPr>
            <a:lvl3pPr>
              <a:buNone/>
              <a:defRPr lang="en-US" smtClean="0"/>
            </a:lvl3pPr>
            <a:lvl4pPr>
              <a:buNone/>
              <a:defRPr lang="en-US" smtClean="0"/>
            </a:lvl4pPr>
            <a:lvl5pPr>
              <a:buNone/>
              <a:defRPr lang="en-GB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hArrow1"/>
          <p:cNvSpPr>
            <a:spLocks noGrp="1"/>
          </p:cNvSpPr>
          <p:nvPr>
            <p:ph type="body" sz="quarter" idx="13"/>
          </p:nvPr>
        </p:nvSpPr>
        <p:spPr>
          <a:xfrm rot="5400000">
            <a:off x="1806873" y="3405957"/>
            <a:ext cx="3074400" cy="252000"/>
          </a:xfrm>
          <a:prstGeom prst="triangle">
            <a:avLst/>
          </a:prstGeom>
          <a:solidFill>
            <a:srgbClr val="A7A9AC"/>
          </a:solidFill>
          <a:ln>
            <a:solidFill>
              <a:srgbClr val="A7A9AC"/>
            </a:solidFill>
          </a:ln>
        </p:spPr>
        <p:txBody>
          <a:bodyPr anchor="ctr" anchorCtr="0"/>
          <a:lstStyle>
            <a:lvl1pPr algn="ctr">
              <a:buNone/>
              <a:defRPr lang="en-US" sz="800" smtClean="0"/>
            </a:lvl1pPr>
            <a:lvl2pPr>
              <a:buNone/>
              <a:defRPr lang="en-US" smtClean="0"/>
            </a:lvl2pPr>
            <a:lvl3pPr>
              <a:buNone/>
              <a:defRPr lang="en-US" smtClean="0"/>
            </a:lvl3pPr>
            <a:lvl4pPr>
              <a:buNone/>
              <a:defRPr lang="en-US" smtClean="0"/>
            </a:lvl4pPr>
            <a:lvl5pPr>
              <a:buNone/>
              <a:defRPr lang="en-GB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5291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tep F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hContent3"/>
          <p:cNvSpPr>
            <a:spLocks noGrp="1"/>
          </p:cNvSpPr>
          <p:nvPr>
            <p:ph sz="half" idx="15"/>
          </p:nvPr>
        </p:nvSpPr>
        <p:spPr>
          <a:xfrm>
            <a:off x="6573001" y="2228852"/>
            <a:ext cx="2952000" cy="436879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1" name="phContent2"/>
          <p:cNvSpPr>
            <a:spLocks noGrp="1"/>
          </p:cNvSpPr>
          <p:nvPr>
            <p:ph sz="half" idx="14"/>
          </p:nvPr>
        </p:nvSpPr>
        <p:spPr>
          <a:xfrm>
            <a:off x="3477001" y="2228852"/>
            <a:ext cx="2952000" cy="436879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3" name="phContent1"/>
          <p:cNvSpPr>
            <a:spLocks noGrp="1"/>
          </p:cNvSpPr>
          <p:nvPr>
            <p:ph sz="half" idx="1"/>
          </p:nvPr>
        </p:nvSpPr>
        <p:spPr>
          <a:xfrm>
            <a:off x="381000" y="2228852"/>
            <a:ext cx="2952000" cy="436879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3" name="phFlow3"/>
          <p:cNvSpPr>
            <a:spLocks noGrp="1"/>
          </p:cNvSpPr>
          <p:nvPr>
            <p:ph type="body" sz="quarter" idx="19"/>
          </p:nvPr>
        </p:nvSpPr>
        <p:spPr>
          <a:xfrm>
            <a:off x="6429000" y="1306800"/>
            <a:ext cx="3132888" cy="864000"/>
          </a:xfrm>
          <a:prstGeom prst="chevron">
            <a:avLst>
              <a:gd name="adj" fmla="val 36044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7" name="phFlow2"/>
          <p:cNvSpPr>
            <a:spLocks noGrp="1"/>
          </p:cNvSpPr>
          <p:nvPr>
            <p:ph type="body" sz="quarter" idx="18"/>
          </p:nvPr>
        </p:nvSpPr>
        <p:spPr>
          <a:xfrm>
            <a:off x="3333001" y="1306800"/>
            <a:ext cx="3132888" cy="864000"/>
          </a:xfrm>
          <a:prstGeom prst="chevron">
            <a:avLst>
              <a:gd name="adj" fmla="val 36044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6" name="phFlow1"/>
          <p:cNvSpPr>
            <a:spLocks noGrp="1"/>
          </p:cNvSpPr>
          <p:nvPr>
            <p:ph type="body" sz="quarter" idx="17"/>
          </p:nvPr>
        </p:nvSpPr>
        <p:spPr>
          <a:xfrm>
            <a:off x="382588" y="1306800"/>
            <a:ext cx="3024187" cy="864000"/>
          </a:xfrm>
          <a:prstGeom prst="homePlate">
            <a:avLst>
              <a:gd name="adj" fmla="val 33719"/>
            </a:avLst>
          </a:prstGeom>
          <a:solidFill>
            <a:srgbClr val="DDDDDD"/>
          </a:solidFill>
        </p:spPr>
        <p:txBody>
          <a:bodyPr lIns="36000" rIns="144000" anchor="ctr"/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phSectionTitle"/>
          <p:cNvSpPr>
            <a:spLocks noGrp="1"/>
          </p:cNvSpPr>
          <p:nvPr>
            <p:ph type="body" sz="quarter" idx="12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7532144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tep F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hContent4"/>
          <p:cNvSpPr>
            <a:spLocks noGrp="1"/>
          </p:cNvSpPr>
          <p:nvPr>
            <p:ph sz="half" idx="21"/>
          </p:nvPr>
        </p:nvSpPr>
        <p:spPr>
          <a:xfrm>
            <a:off x="7372375" y="2228852"/>
            <a:ext cx="2178001" cy="436879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2" name="phContent3"/>
          <p:cNvSpPr>
            <a:spLocks noGrp="1"/>
          </p:cNvSpPr>
          <p:nvPr>
            <p:ph sz="half" idx="15"/>
          </p:nvPr>
        </p:nvSpPr>
        <p:spPr>
          <a:xfrm>
            <a:off x="5041915" y="2228852"/>
            <a:ext cx="2178001" cy="436879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1" name="phContent2"/>
          <p:cNvSpPr>
            <a:spLocks noGrp="1"/>
          </p:cNvSpPr>
          <p:nvPr>
            <p:ph sz="half" idx="14"/>
          </p:nvPr>
        </p:nvSpPr>
        <p:spPr>
          <a:xfrm>
            <a:off x="2711457" y="2228852"/>
            <a:ext cx="2178001" cy="436879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3" name="phContent1"/>
          <p:cNvSpPr>
            <a:spLocks noGrp="1"/>
          </p:cNvSpPr>
          <p:nvPr>
            <p:ph sz="half" idx="1"/>
          </p:nvPr>
        </p:nvSpPr>
        <p:spPr>
          <a:xfrm>
            <a:off x="380999" y="2228852"/>
            <a:ext cx="2178001" cy="436879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26" name="phFlow4"/>
          <p:cNvSpPr>
            <a:spLocks noGrp="1"/>
          </p:cNvSpPr>
          <p:nvPr>
            <p:ph type="body" sz="quarter" idx="23"/>
          </p:nvPr>
        </p:nvSpPr>
        <p:spPr>
          <a:xfrm>
            <a:off x="7256463" y="1306512"/>
            <a:ext cx="2268537" cy="864000"/>
          </a:xfrm>
          <a:prstGeom prst="chevron">
            <a:avLst>
              <a:gd name="adj" fmla="val 26634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5" name="phFlow3"/>
          <p:cNvSpPr>
            <a:spLocks noGrp="1"/>
          </p:cNvSpPr>
          <p:nvPr>
            <p:ph type="body" sz="quarter" idx="22"/>
          </p:nvPr>
        </p:nvSpPr>
        <p:spPr>
          <a:xfrm>
            <a:off x="4964114" y="1306512"/>
            <a:ext cx="2268537" cy="864000"/>
          </a:xfrm>
          <a:prstGeom prst="chevron">
            <a:avLst>
              <a:gd name="adj" fmla="val 26634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7" name="phFlow2"/>
          <p:cNvSpPr>
            <a:spLocks noGrp="1"/>
          </p:cNvSpPr>
          <p:nvPr>
            <p:ph type="body" sz="quarter" idx="18"/>
          </p:nvPr>
        </p:nvSpPr>
        <p:spPr>
          <a:xfrm>
            <a:off x="2671763" y="1306512"/>
            <a:ext cx="2268537" cy="864000"/>
          </a:xfrm>
          <a:prstGeom prst="chevron">
            <a:avLst>
              <a:gd name="adj" fmla="val 26634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6" name="phFlow1"/>
          <p:cNvSpPr>
            <a:spLocks noGrp="1"/>
          </p:cNvSpPr>
          <p:nvPr>
            <p:ph type="body" sz="quarter" idx="17"/>
          </p:nvPr>
        </p:nvSpPr>
        <p:spPr>
          <a:xfrm>
            <a:off x="381000" y="1306512"/>
            <a:ext cx="2266950" cy="864000"/>
          </a:xfrm>
          <a:prstGeom prst="homePlate">
            <a:avLst>
              <a:gd name="adj" fmla="val 27321"/>
            </a:avLst>
          </a:prstGeom>
          <a:solidFill>
            <a:srgbClr val="DDDDDD"/>
          </a:solidFill>
        </p:spPr>
        <p:txBody>
          <a:bodyPr lIns="36000" rIns="144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phSectionTitle"/>
          <p:cNvSpPr>
            <a:spLocks noGrp="1"/>
          </p:cNvSpPr>
          <p:nvPr>
            <p:ph type="body" sz="quarter" idx="12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2270363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SectionTitle"/>
          <p:cNvSpPr>
            <a:spLocks noGrp="1"/>
          </p:cNvSpPr>
          <p:nvPr>
            <p:ph type="body" sz="quarter" idx="12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084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Step F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hContent5"/>
          <p:cNvSpPr>
            <a:spLocks noGrp="1"/>
          </p:cNvSpPr>
          <p:nvPr>
            <p:ph sz="half" idx="22"/>
          </p:nvPr>
        </p:nvSpPr>
        <p:spPr>
          <a:xfrm>
            <a:off x="7811401" y="2228852"/>
            <a:ext cx="1713600" cy="436879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3" name="phContent4"/>
          <p:cNvSpPr>
            <a:spLocks noGrp="1"/>
          </p:cNvSpPr>
          <p:nvPr>
            <p:ph sz="half" idx="21"/>
          </p:nvPr>
        </p:nvSpPr>
        <p:spPr>
          <a:xfrm>
            <a:off x="5953800" y="2228852"/>
            <a:ext cx="1713600" cy="436879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2" name="phContent3"/>
          <p:cNvSpPr>
            <a:spLocks noGrp="1"/>
          </p:cNvSpPr>
          <p:nvPr>
            <p:ph sz="half" idx="15"/>
          </p:nvPr>
        </p:nvSpPr>
        <p:spPr>
          <a:xfrm>
            <a:off x="4096201" y="2228852"/>
            <a:ext cx="1713600" cy="436879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1" name="phContent2"/>
          <p:cNvSpPr>
            <a:spLocks noGrp="1"/>
          </p:cNvSpPr>
          <p:nvPr>
            <p:ph sz="half" idx="14"/>
          </p:nvPr>
        </p:nvSpPr>
        <p:spPr>
          <a:xfrm>
            <a:off x="2238601" y="2228852"/>
            <a:ext cx="1713600" cy="436879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3" name="phContent1"/>
          <p:cNvSpPr>
            <a:spLocks noGrp="1"/>
          </p:cNvSpPr>
          <p:nvPr>
            <p:ph sz="half" idx="1"/>
          </p:nvPr>
        </p:nvSpPr>
        <p:spPr>
          <a:xfrm>
            <a:off x="381000" y="2228852"/>
            <a:ext cx="1713600" cy="436879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34" name="phFlow5"/>
          <p:cNvSpPr>
            <a:spLocks noGrp="1"/>
          </p:cNvSpPr>
          <p:nvPr>
            <p:ph type="body" sz="quarter" idx="25"/>
          </p:nvPr>
        </p:nvSpPr>
        <p:spPr>
          <a:xfrm>
            <a:off x="7712076" y="1306512"/>
            <a:ext cx="1812925" cy="864000"/>
          </a:xfrm>
          <a:prstGeom prst="chevron">
            <a:avLst>
              <a:gd name="adj" fmla="val 22443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3" name="phFlow4"/>
          <p:cNvSpPr>
            <a:spLocks noGrp="1"/>
          </p:cNvSpPr>
          <p:nvPr>
            <p:ph type="body" sz="quarter" idx="24"/>
          </p:nvPr>
        </p:nvSpPr>
        <p:spPr>
          <a:xfrm>
            <a:off x="5878514" y="1306512"/>
            <a:ext cx="1812925" cy="864000"/>
          </a:xfrm>
          <a:prstGeom prst="chevron">
            <a:avLst>
              <a:gd name="adj" fmla="val 22443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2" name="phFlow3"/>
          <p:cNvSpPr>
            <a:spLocks noGrp="1"/>
          </p:cNvSpPr>
          <p:nvPr>
            <p:ph type="body" sz="quarter" idx="23"/>
          </p:nvPr>
        </p:nvSpPr>
        <p:spPr>
          <a:xfrm>
            <a:off x="4046539" y="1306512"/>
            <a:ext cx="1812925" cy="864000"/>
          </a:xfrm>
          <a:prstGeom prst="chevron">
            <a:avLst>
              <a:gd name="adj" fmla="val 22443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1" name="phFlow2"/>
          <p:cNvSpPr>
            <a:spLocks noGrp="1"/>
          </p:cNvSpPr>
          <p:nvPr>
            <p:ph type="body" sz="quarter" idx="18"/>
          </p:nvPr>
        </p:nvSpPr>
        <p:spPr>
          <a:xfrm>
            <a:off x="2212976" y="1306512"/>
            <a:ext cx="1812925" cy="864000"/>
          </a:xfrm>
          <a:prstGeom prst="chevron">
            <a:avLst>
              <a:gd name="adj" fmla="val 22443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1" name="phFlow1"/>
          <p:cNvSpPr>
            <a:spLocks noGrp="1"/>
          </p:cNvSpPr>
          <p:nvPr>
            <p:ph type="body" sz="quarter" idx="17"/>
          </p:nvPr>
        </p:nvSpPr>
        <p:spPr>
          <a:xfrm>
            <a:off x="381001" y="1306512"/>
            <a:ext cx="1812925" cy="864000"/>
          </a:xfrm>
          <a:prstGeom prst="homePlate">
            <a:avLst>
              <a:gd name="adj" fmla="val 21034"/>
            </a:avLst>
          </a:prstGeom>
          <a:solidFill>
            <a:srgbClr val="DDDDDD"/>
          </a:solidFill>
        </p:spPr>
        <p:txBody>
          <a:bodyPr lIns="36000" rIns="144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phSectionTitle"/>
          <p:cNvSpPr>
            <a:spLocks noGrp="1"/>
          </p:cNvSpPr>
          <p:nvPr>
            <p:ph type="body" sz="quarter" idx="12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9918012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Step F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hContent6"/>
          <p:cNvSpPr>
            <a:spLocks noGrp="1"/>
          </p:cNvSpPr>
          <p:nvPr>
            <p:ph sz="half" idx="25"/>
          </p:nvPr>
        </p:nvSpPr>
        <p:spPr>
          <a:xfrm>
            <a:off x="8092201" y="2228852"/>
            <a:ext cx="1432800" cy="436879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9" name="phContent5"/>
          <p:cNvSpPr>
            <a:spLocks noGrp="1"/>
          </p:cNvSpPr>
          <p:nvPr>
            <p:ph sz="half" idx="22"/>
          </p:nvPr>
        </p:nvSpPr>
        <p:spPr>
          <a:xfrm>
            <a:off x="6549961" y="2228852"/>
            <a:ext cx="1432800" cy="436879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3" name="phContent4"/>
          <p:cNvSpPr>
            <a:spLocks noGrp="1"/>
          </p:cNvSpPr>
          <p:nvPr>
            <p:ph sz="half" idx="21"/>
          </p:nvPr>
        </p:nvSpPr>
        <p:spPr>
          <a:xfrm>
            <a:off x="5007721" y="2228852"/>
            <a:ext cx="1432800" cy="436879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2" name="phContent3"/>
          <p:cNvSpPr>
            <a:spLocks noGrp="1"/>
          </p:cNvSpPr>
          <p:nvPr>
            <p:ph sz="half" idx="15"/>
          </p:nvPr>
        </p:nvSpPr>
        <p:spPr>
          <a:xfrm>
            <a:off x="3465480" y="2228852"/>
            <a:ext cx="1432800" cy="436879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1" name="phContent2"/>
          <p:cNvSpPr>
            <a:spLocks noGrp="1"/>
          </p:cNvSpPr>
          <p:nvPr>
            <p:ph sz="half" idx="14"/>
          </p:nvPr>
        </p:nvSpPr>
        <p:spPr>
          <a:xfrm>
            <a:off x="1923240" y="2228852"/>
            <a:ext cx="1432800" cy="436879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3" name="phContent1"/>
          <p:cNvSpPr>
            <a:spLocks noGrp="1"/>
          </p:cNvSpPr>
          <p:nvPr>
            <p:ph sz="half" idx="1"/>
          </p:nvPr>
        </p:nvSpPr>
        <p:spPr>
          <a:xfrm>
            <a:off x="381000" y="2228852"/>
            <a:ext cx="1432800" cy="436879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38" name="phFlow6"/>
          <p:cNvSpPr>
            <a:spLocks noGrp="1"/>
          </p:cNvSpPr>
          <p:nvPr>
            <p:ph type="body" sz="quarter" idx="29"/>
          </p:nvPr>
        </p:nvSpPr>
        <p:spPr>
          <a:xfrm>
            <a:off x="8010526" y="1306512"/>
            <a:ext cx="1525586" cy="864000"/>
          </a:xfrm>
          <a:prstGeom prst="chevron">
            <a:avLst>
              <a:gd name="adj" fmla="val 18776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7" name="phFlow5"/>
          <p:cNvSpPr>
            <a:spLocks noGrp="1"/>
          </p:cNvSpPr>
          <p:nvPr>
            <p:ph type="body" sz="quarter" idx="28"/>
          </p:nvPr>
        </p:nvSpPr>
        <p:spPr>
          <a:xfrm>
            <a:off x="6483350" y="1306512"/>
            <a:ext cx="1525586" cy="864000"/>
          </a:xfrm>
          <a:prstGeom prst="chevron">
            <a:avLst>
              <a:gd name="adj" fmla="val 18776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8" name="phFlow4"/>
          <p:cNvSpPr>
            <a:spLocks noGrp="1"/>
          </p:cNvSpPr>
          <p:nvPr>
            <p:ph type="body" sz="quarter" idx="27"/>
          </p:nvPr>
        </p:nvSpPr>
        <p:spPr>
          <a:xfrm>
            <a:off x="4957764" y="1306512"/>
            <a:ext cx="1525586" cy="864000"/>
          </a:xfrm>
          <a:prstGeom prst="chevron">
            <a:avLst>
              <a:gd name="adj" fmla="val 18776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7" name="phFlow3"/>
          <p:cNvSpPr>
            <a:spLocks noGrp="1"/>
          </p:cNvSpPr>
          <p:nvPr>
            <p:ph type="body" sz="quarter" idx="26"/>
          </p:nvPr>
        </p:nvSpPr>
        <p:spPr>
          <a:xfrm>
            <a:off x="3437685" y="1306512"/>
            <a:ext cx="1525586" cy="864000"/>
          </a:xfrm>
          <a:prstGeom prst="chevron">
            <a:avLst>
              <a:gd name="adj" fmla="val 18776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4" name="phFlow2"/>
          <p:cNvSpPr>
            <a:spLocks noGrp="1"/>
          </p:cNvSpPr>
          <p:nvPr>
            <p:ph type="body" sz="quarter" idx="18"/>
          </p:nvPr>
        </p:nvSpPr>
        <p:spPr>
          <a:xfrm>
            <a:off x="1906589" y="1306512"/>
            <a:ext cx="1525586" cy="864000"/>
          </a:xfrm>
          <a:prstGeom prst="chevron">
            <a:avLst>
              <a:gd name="adj" fmla="val 18776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5" name="phFlow1"/>
          <p:cNvSpPr>
            <a:spLocks noGrp="1"/>
          </p:cNvSpPr>
          <p:nvPr>
            <p:ph type="body" sz="quarter" idx="17"/>
          </p:nvPr>
        </p:nvSpPr>
        <p:spPr>
          <a:xfrm>
            <a:off x="381000" y="1306512"/>
            <a:ext cx="1525588" cy="864000"/>
          </a:xfrm>
          <a:prstGeom prst="homePlate">
            <a:avLst>
              <a:gd name="adj" fmla="val 19462"/>
            </a:avLst>
          </a:prstGeom>
          <a:solidFill>
            <a:srgbClr val="DDDDDD"/>
          </a:solidFill>
        </p:spPr>
        <p:txBody>
          <a:bodyPr lIns="36000" rIns="144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phSectionTitle"/>
          <p:cNvSpPr>
            <a:spLocks noGrp="1"/>
          </p:cNvSpPr>
          <p:nvPr>
            <p:ph type="body" sz="quarter" idx="12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91008738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tep Flow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hContent3"/>
          <p:cNvSpPr>
            <a:spLocks noGrp="1"/>
          </p:cNvSpPr>
          <p:nvPr>
            <p:ph sz="half" idx="15"/>
          </p:nvPr>
        </p:nvSpPr>
        <p:spPr>
          <a:xfrm>
            <a:off x="6573001" y="2552702"/>
            <a:ext cx="2952000" cy="404494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1" name="phContent2"/>
          <p:cNvSpPr>
            <a:spLocks noGrp="1"/>
          </p:cNvSpPr>
          <p:nvPr>
            <p:ph sz="half" idx="14"/>
          </p:nvPr>
        </p:nvSpPr>
        <p:spPr>
          <a:xfrm>
            <a:off x="3477001" y="2552702"/>
            <a:ext cx="2952000" cy="404494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3" name="phContent1"/>
          <p:cNvSpPr>
            <a:spLocks noGrp="1"/>
          </p:cNvSpPr>
          <p:nvPr>
            <p:ph sz="half" idx="1"/>
          </p:nvPr>
        </p:nvSpPr>
        <p:spPr>
          <a:xfrm>
            <a:off x="381000" y="2552702"/>
            <a:ext cx="2952000" cy="404494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5" name="phFlow3"/>
          <p:cNvSpPr>
            <a:spLocks noGrp="1"/>
          </p:cNvSpPr>
          <p:nvPr>
            <p:ph type="body" sz="quarter" idx="19"/>
          </p:nvPr>
        </p:nvSpPr>
        <p:spPr>
          <a:xfrm>
            <a:off x="6429000" y="1628375"/>
            <a:ext cx="3132888" cy="864000"/>
          </a:xfrm>
          <a:prstGeom prst="chevron">
            <a:avLst>
              <a:gd name="adj" fmla="val 36044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9" name="phFlow2"/>
          <p:cNvSpPr>
            <a:spLocks noGrp="1"/>
          </p:cNvSpPr>
          <p:nvPr>
            <p:ph type="body" sz="quarter" idx="18"/>
          </p:nvPr>
        </p:nvSpPr>
        <p:spPr>
          <a:xfrm>
            <a:off x="3333001" y="1628375"/>
            <a:ext cx="3132888" cy="864000"/>
          </a:xfrm>
          <a:prstGeom prst="chevron">
            <a:avLst>
              <a:gd name="adj" fmla="val 36044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0" name="phFlow1"/>
          <p:cNvSpPr>
            <a:spLocks noGrp="1"/>
          </p:cNvSpPr>
          <p:nvPr>
            <p:ph type="body" sz="quarter" idx="17"/>
          </p:nvPr>
        </p:nvSpPr>
        <p:spPr>
          <a:xfrm>
            <a:off x="382588" y="1628375"/>
            <a:ext cx="3024187" cy="864000"/>
          </a:xfrm>
          <a:prstGeom prst="homePlate">
            <a:avLst>
              <a:gd name="adj" fmla="val 33719"/>
            </a:avLst>
          </a:prstGeom>
          <a:solidFill>
            <a:srgbClr val="DDDDDD"/>
          </a:solidFill>
        </p:spPr>
        <p:txBody>
          <a:bodyPr lIns="36000" rIns="144000" anchor="ctr"/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phSubtitle"/>
          <p:cNvSpPr>
            <a:spLocks noGrp="1"/>
          </p:cNvSpPr>
          <p:nvPr>
            <p:ph type="body" sz="quarter" idx="16"/>
          </p:nvPr>
        </p:nvSpPr>
        <p:spPr>
          <a:xfrm>
            <a:off x="381001" y="1306513"/>
            <a:ext cx="9144000" cy="322262"/>
          </a:xfrm>
        </p:spPr>
        <p:txBody>
          <a:bodyPr/>
          <a:lstStyle>
            <a:lvl1pPr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phSectionTitle"/>
          <p:cNvSpPr>
            <a:spLocks noGrp="1"/>
          </p:cNvSpPr>
          <p:nvPr>
            <p:ph type="body" sz="quarter" idx="12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8218006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tep Flow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hContent4"/>
          <p:cNvSpPr>
            <a:spLocks noGrp="1"/>
          </p:cNvSpPr>
          <p:nvPr>
            <p:ph sz="half" idx="21"/>
          </p:nvPr>
        </p:nvSpPr>
        <p:spPr>
          <a:xfrm>
            <a:off x="7372375" y="2552702"/>
            <a:ext cx="2178001" cy="404494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2" name="phContent3"/>
          <p:cNvSpPr>
            <a:spLocks noGrp="1"/>
          </p:cNvSpPr>
          <p:nvPr>
            <p:ph sz="half" idx="15"/>
          </p:nvPr>
        </p:nvSpPr>
        <p:spPr>
          <a:xfrm>
            <a:off x="5041915" y="2552702"/>
            <a:ext cx="2178001" cy="404494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1" name="phContent2"/>
          <p:cNvSpPr>
            <a:spLocks noGrp="1"/>
          </p:cNvSpPr>
          <p:nvPr>
            <p:ph sz="half" idx="14"/>
          </p:nvPr>
        </p:nvSpPr>
        <p:spPr>
          <a:xfrm>
            <a:off x="2711457" y="2552702"/>
            <a:ext cx="2178001" cy="404494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3" name="phContent1"/>
          <p:cNvSpPr>
            <a:spLocks noGrp="1"/>
          </p:cNvSpPr>
          <p:nvPr>
            <p:ph sz="half" idx="1"/>
          </p:nvPr>
        </p:nvSpPr>
        <p:spPr>
          <a:xfrm>
            <a:off x="380999" y="2552702"/>
            <a:ext cx="2178001" cy="404494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4" name="phFlow4"/>
          <p:cNvSpPr>
            <a:spLocks noGrp="1"/>
          </p:cNvSpPr>
          <p:nvPr>
            <p:ph type="body" sz="quarter" idx="23"/>
          </p:nvPr>
        </p:nvSpPr>
        <p:spPr>
          <a:xfrm>
            <a:off x="7256463" y="1637900"/>
            <a:ext cx="2268537" cy="864000"/>
          </a:xfrm>
          <a:prstGeom prst="chevron">
            <a:avLst>
              <a:gd name="adj" fmla="val 26634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5" name="phFlow3"/>
          <p:cNvSpPr>
            <a:spLocks noGrp="1"/>
          </p:cNvSpPr>
          <p:nvPr>
            <p:ph type="body" sz="quarter" idx="22"/>
          </p:nvPr>
        </p:nvSpPr>
        <p:spPr>
          <a:xfrm>
            <a:off x="4964114" y="1637900"/>
            <a:ext cx="2268537" cy="864000"/>
          </a:xfrm>
          <a:prstGeom prst="chevron">
            <a:avLst>
              <a:gd name="adj" fmla="val 26634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6" name="phFlow2"/>
          <p:cNvSpPr>
            <a:spLocks noGrp="1"/>
          </p:cNvSpPr>
          <p:nvPr>
            <p:ph type="body" sz="quarter" idx="18"/>
          </p:nvPr>
        </p:nvSpPr>
        <p:spPr>
          <a:xfrm>
            <a:off x="2671763" y="1637900"/>
            <a:ext cx="2268537" cy="864000"/>
          </a:xfrm>
          <a:prstGeom prst="chevron">
            <a:avLst>
              <a:gd name="adj" fmla="val 26634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7" name="phFlow1"/>
          <p:cNvSpPr>
            <a:spLocks noGrp="1"/>
          </p:cNvSpPr>
          <p:nvPr>
            <p:ph type="body" sz="quarter" idx="17"/>
          </p:nvPr>
        </p:nvSpPr>
        <p:spPr>
          <a:xfrm>
            <a:off x="381000" y="1637900"/>
            <a:ext cx="2266950" cy="864000"/>
          </a:xfrm>
          <a:prstGeom prst="homePlate">
            <a:avLst>
              <a:gd name="adj" fmla="val 27321"/>
            </a:avLst>
          </a:prstGeom>
          <a:solidFill>
            <a:srgbClr val="DDDDDD"/>
          </a:solidFill>
        </p:spPr>
        <p:txBody>
          <a:bodyPr lIns="36000" rIns="144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phSubtitle"/>
          <p:cNvSpPr>
            <a:spLocks noGrp="1"/>
          </p:cNvSpPr>
          <p:nvPr>
            <p:ph type="body" sz="quarter" idx="16"/>
          </p:nvPr>
        </p:nvSpPr>
        <p:spPr>
          <a:xfrm>
            <a:off x="381001" y="1306513"/>
            <a:ext cx="9144000" cy="322262"/>
          </a:xfrm>
        </p:spPr>
        <p:txBody>
          <a:bodyPr/>
          <a:lstStyle>
            <a:lvl1pPr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phSectionTitle"/>
          <p:cNvSpPr>
            <a:spLocks noGrp="1"/>
          </p:cNvSpPr>
          <p:nvPr>
            <p:ph type="body" sz="quarter" idx="12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97548881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Step Flow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hContent5"/>
          <p:cNvSpPr>
            <a:spLocks noGrp="1"/>
          </p:cNvSpPr>
          <p:nvPr>
            <p:ph sz="half" idx="22"/>
          </p:nvPr>
        </p:nvSpPr>
        <p:spPr>
          <a:xfrm>
            <a:off x="7811401" y="2552702"/>
            <a:ext cx="1713600" cy="404494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3" name="phContent4"/>
          <p:cNvSpPr>
            <a:spLocks noGrp="1"/>
          </p:cNvSpPr>
          <p:nvPr>
            <p:ph sz="half" idx="21"/>
          </p:nvPr>
        </p:nvSpPr>
        <p:spPr>
          <a:xfrm>
            <a:off x="5953800" y="2552702"/>
            <a:ext cx="1713600" cy="404494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2" name="phContent3"/>
          <p:cNvSpPr>
            <a:spLocks noGrp="1"/>
          </p:cNvSpPr>
          <p:nvPr>
            <p:ph sz="half" idx="15"/>
          </p:nvPr>
        </p:nvSpPr>
        <p:spPr>
          <a:xfrm>
            <a:off x="4096201" y="2552702"/>
            <a:ext cx="1713600" cy="404494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1" name="phContent2"/>
          <p:cNvSpPr>
            <a:spLocks noGrp="1"/>
          </p:cNvSpPr>
          <p:nvPr>
            <p:ph sz="half" idx="14"/>
          </p:nvPr>
        </p:nvSpPr>
        <p:spPr>
          <a:xfrm>
            <a:off x="2238601" y="2552702"/>
            <a:ext cx="1713600" cy="404494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3" name="phContent1"/>
          <p:cNvSpPr>
            <a:spLocks noGrp="1"/>
          </p:cNvSpPr>
          <p:nvPr>
            <p:ph sz="half" idx="1"/>
          </p:nvPr>
        </p:nvSpPr>
        <p:spPr>
          <a:xfrm>
            <a:off x="381000" y="2552702"/>
            <a:ext cx="1713600" cy="404494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0" name="phFlow5"/>
          <p:cNvSpPr>
            <a:spLocks noGrp="1"/>
          </p:cNvSpPr>
          <p:nvPr>
            <p:ph type="body" sz="quarter" idx="25"/>
          </p:nvPr>
        </p:nvSpPr>
        <p:spPr>
          <a:xfrm>
            <a:off x="7712076" y="1628375"/>
            <a:ext cx="1812925" cy="864000"/>
          </a:xfrm>
          <a:prstGeom prst="chevron">
            <a:avLst>
              <a:gd name="adj" fmla="val 22443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1" name="phFlow4"/>
          <p:cNvSpPr>
            <a:spLocks noGrp="1"/>
          </p:cNvSpPr>
          <p:nvPr>
            <p:ph type="body" sz="quarter" idx="24"/>
          </p:nvPr>
        </p:nvSpPr>
        <p:spPr>
          <a:xfrm>
            <a:off x="5878514" y="1628375"/>
            <a:ext cx="1812925" cy="864000"/>
          </a:xfrm>
          <a:prstGeom prst="chevron">
            <a:avLst>
              <a:gd name="adj" fmla="val 22443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1" name="phFlow3"/>
          <p:cNvSpPr>
            <a:spLocks noGrp="1"/>
          </p:cNvSpPr>
          <p:nvPr>
            <p:ph type="body" sz="quarter" idx="23"/>
          </p:nvPr>
        </p:nvSpPr>
        <p:spPr>
          <a:xfrm>
            <a:off x="4046539" y="1628375"/>
            <a:ext cx="1812925" cy="864000"/>
          </a:xfrm>
          <a:prstGeom prst="chevron">
            <a:avLst>
              <a:gd name="adj" fmla="val 22443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2" name="phFlow2"/>
          <p:cNvSpPr>
            <a:spLocks noGrp="1"/>
          </p:cNvSpPr>
          <p:nvPr>
            <p:ph type="body" sz="quarter" idx="18"/>
          </p:nvPr>
        </p:nvSpPr>
        <p:spPr>
          <a:xfrm>
            <a:off x="2212976" y="1628375"/>
            <a:ext cx="1812925" cy="864000"/>
          </a:xfrm>
          <a:prstGeom prst="chevron">
            <a:avLst>
              <a:gd name="adj" fmla="val 22443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3" name="phFlow1"/>
          <p:cNvSpPr>
            <a:spLocks noGrp="1"/>
          </p:cNvSpPr>
          <p:nvPr>
            <p:ph type="body" sz="quarter" idx="17"/>
          </p:nvPr>
        </p:nvSpPr>
        <p:spPr>
          <a:xfrm>
            <a:off x="381001" y="1628375"/>
            <a:ext cx="1812925" cy="864000"/>
          </a:xfrm>
          <a:prstGeom prst="homePlate">
            <a:avLst>
              <a:gd name="adj" fmla="val 21034"/>
            </a:avLst>
          </a:prstGeom>
          <a:solidFill>
            <a:srgbClr val="DDDDDD"/>
          </a:solidFill>
        </p:spPr>
        <p:txBody>
          <a:bodyPr lIns="36000" rIns="144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phSubtitle"/>
          <p:cNvSpPr>
            <a:spLocks noGrp="1"/>
          </p:cNvSpPr>
          <p:nvPr>
            <p:ph type="body" sz="quarter" idx="16"/>
          </p:nvPr>
        </p:nvSpPr>
        <p:spPr>
          <a:xfrm>
            <a:off x="381001" y="1306513"/>
            <a:ext cx="9144000" cy="322262"/>
          </a:xfrm>
        </p:spPr>
        <p:txBody>
          <a:bodyPr/>
          <a:lstStyle>
            <a:lvl1pPr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phSectionTitle"/>
          <p:cNvSpPr>
            <a:spLocks noGrp="1"/>
          </p:cNvSpPr>
          <p:nvPr>
            <p:ph type="body" sz="quarter" idx="12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025072083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Step Flow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hContent6"/>
          <p:cNvSpPr>
            <a:spLocks noGrp="1"/>
          </p:cNvSpPr>
          <p:nvPr>
            <p:ph sz="half" idx="25"/>
          </p:nvPr>
        </p:nvSpPr>
        <p:spPr>
          <a:xfrm>
            <a:off x="8092201" y="2552702"/>
            <a:ext cx="1432800" cy="404494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9" name="phContent5"/>
          <p:cNvSpPr>
            <a:spLocks noGrp="1"/>
          </p:cNvSpPr>
          <p:nvPr>
            <p:ph sz="half" idx="22"/>
          </p:nvPr>
        </p:nvSpPr>
        <p:spPr>
          <a:xfrm>
            <a:off x="6549961" y="2552702"/>
            <a:ext cx="1432800" cy="404494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3" name="phContent4"/>
          <p:cNvSpPr>
            <a:spLocks noGrp="1"/>
          </p:cNvSpPr>
          <p:nvPr>
            <p:ph sz="half" idx="21"/>
          </p:nvPr>
        </p:nvSpPr>
        <p:spPr>
          <a:xfrm>
            <a:off x="5007721" y="2552702"/>
            <a:ext cx="1432800" cy="404494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2" name="phContent3"/>
          <p:cNvSpPr>
            <a:spLocks noGrp="1"/>
          </p:cNvSpPr>
          <p:nvPr>
            <p:ph sz="half" idx="15"/>
          </p:nvPr>
        </p:nvSpPr>
        <p:spPr>
          <a:xfrm>
            <a:off x="3465480" y="2552702"/>
            <a:ext cx="1432800" cy="404494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1" name="phContent2"/>
          <p:cNvSpPr>
            <a:spLocks noGrp="1"/>
          </p:cNvSpPr>
          <p:nvPr>
            <p:ph sz="half" idx="14"/>
          </p:nvPr>
        </p:nvSpPr>
        <p:spPr>
          <a:xfrm>
            <a:off x="1923240" y="2552702"/>
            <a:ext cx="1432800" cy="404494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3" name="phContent1"/>
          <p:cNvSpPr>
            <a:spLocks noGrp="1"/>
          </p:cNvSpPr>
          <p:nvPr>
            <p:ph sz="half" idx="1"/>
          </p:nvPr>
        </p:nvSpPr>
        <p:spPr>
          <a:xfrm>
            <a:off x="381000" y="2552702"/>
            <a:ext cx="1432800" cy="4044949"/>
          </a:xfrm>
        </p:spPr>
        <p:txBody>
          <a:bodyPr/>
          <a:lstStyle>
            <a:lvl1pPr marL="180975" indent="-180975">
              <a:defRPr sz="1400"/>
            </a:lvl1pPr>
            <a:lvl2pPr marL="361950" indent="-180975">
              <a:defRPr sz="1400"/>
            </a:lvl2pPr>
            <a:lvl3pPr marL="542925" indent="-180975">
              <a:defRPr sz="1400"/>
            </a:lvl3pPr>
            <a:lvl4pPr marL="714375" indent="-171450">
              <a:defRPr sz="1400"/>
            </a:lvl4pPr>
            <a:lvl5pPr marL="895350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24" name="phFlow6"/>
          <p:cNvSpPr>
            <a:spLocks noGrp="1"/>
          </p:cNvSpPr>
          <p:nvPr>
            <p:ph type="body" sz="quarter" idx="29"/>
          </p:nvPr>
        </p:nvSpPr>
        <p:spPr>
          <a:xfrm>
            <a:off x="8010526" y="1628375"/>
            <a:ext cx="1525586" cy="864000"/>
          </a:xfrm>
          <a:prstGeom prst="chevron">
            <a:avLst>
              <a:gd name="adj" fmla="val 18776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5" name="phFlow5"/>
          <p:cNvSpPr>
            <a:spLocks noGrp="1"/>
          </p:cNvSpPr>
          <p:nvPr>
            <p:ph type="body" sz="quarter" idx="28"/>
          </p:nvPr>
        </p:nvSpPr>
        <p:spPr>
          <a:xfrm>
            <a:off x="6483350" y="1628375"/>
            <a:ext cx="1525586" cy="864000"/>
          </a:xfrm>
          <a:prstGeom prst="chevron">
            <a:avLst>
              <a:gd name="adj" fmla="val 18776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6" name="phFlow4"/>
          <p:cNvSpPr>
            <a:spLocks noGrp="1"/>
          </p:cNvSpPr>
          <p:nvPr>
            <p:ph type="body" sz="quarter" idx="27"/>
          </p:nvPr>
        </p:nvSpPr>
        <p:spPr>
          <a:xfrm>
            <a:off x="4957764" y="1628375"/>
            <a:ext cx="1525586" cy="864000"/>
          </a:xfrm>
          <a:prstGeom prst="chevron">
            <a:avLst>
              <a:gd name="adj" fmla="val 18776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7" name="phFlow3"/>
          <p:cNvSpPr>
            <a:spLocks noGrp="1"/>
          </p:cNvSpPr>
          <p:nvPr>
            <p:ph type="body" sz="quarter" idx="26"/>
          </p:nvPr>
        </p:nvSpPr>
        <p:spPr>
          <a:xfrm>
            <a:off x="3437685" y="1628375"/>
            <a:ext cx="1525586" cy="864000"/>
          </a:xfrm>
          <a:prstGeom prst="chevron">
            <a:avLst>
              <a:gd name="adj" fmla="val 18776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8" name="phFlow2"/>
          <p:cNvSpPr>
            <a:spLocks noGrp="1"/>
          </p:cNvSpPr>
          <p:nvPr>
            <p:ph type="body" sz="quarter" idx="18"/>
          </p:nvPr>
        </p:nvSpPr>
        <p:spPr>
          <a:xfrm>
            <a:off x="1906589" y="1628375"/>
            <a:ext cx="1525586" cy="864000"/>
          </a:xfrm>
          <a:prstGeom prst="chevron">
            <a:avLst>
              <a:gd name="adj" fmla="val 18776"/>
            </a:avLst>
          </a:prstGeom>
          <a:solidFill>
            <a:srgbClr val="DDDDDD"/>
          </a:solidFill>
        </p:spPr>
        <p:txBody>
          <a:bodyPr lIns="36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7" name="phFlow1"/>
          <p:cNvSpPr>
            <a:spLocks noGrp="1"/>
          </p:cNvSpPr>
          <p:nvPr>
            <p:ph type="body" sz="quarter" idx="17"/>
          </p:nvPr>
        </p:nvSpPr>
        <p:spPr>
          <a:xfrm>
            <a:off x="381000" y="1628375"/>
            <a:ext cx="1525588" cy="864000"/>
          </a:xfrm>
          <a:prstGeom prst="homePlate">
            <a:avLst>
              <a:gd name="adj" fmla="val 19462"/>
            </a:avLst>
          </a:prstGeom>
          <a:solidFill>
            <a:srgbClr val="DDDDDD"/>
          </a:solidFill>
        </p:spPr>
        <p:txBody>
          <a:bodyPr lIns="36000" rIns="144000" anchor="ctr"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phSubtitle"/>
          <p:cNvSpPr>
            <a:spLocks noGrp="1"/>
          </p:cNvSpPr>
          <p:nvPr>
            <p:ph type="body" sz="quarter" idx="16"/>
          </p:nvPr>
        </p:nvSpPr>
        <p:spPr>
          <a:xfrm>
            <a:off x="381001" y="1306513"/>
            <a:ext cx="9144000" cy="322262"/>
          </a:xfrm>
        </p:spPr>
        <p:txBody>
          <a:bodyPr/>
          <a:lstStyle>
            <a:lvl1pPr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phSectionTitle"/>
          <p:cNvSpPr>
            <a:spLocks noGrp="1"/>
          </p:cNvSpPr>
          <p:nvPr>
            <p:ph type="body" sz="quarter" idx="12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96151802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chnical Appro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nLine"/>
          <p:cNvSpPr>
            <a:spLocks noChangeShapeType="1"/>
          </p:cNvSpPr>
          <p:nvPr userDrawn="1"/>
        </p:nvSpPr>
        <p:spPr bwMode="auto">
          <a:xfrm>
            <a:off x="2608925" y="1577975"/>
            <a:ext cx="6915282" cy="0"/>
          </a:xfrm>
          <a:prstGeom prst="line">
            <a:avLst/>
          </a:prstGeom>
          <a:noFill/>
          <a:ln w="6350">
            <a:solidFill>
              <a:srgbClr val="A7A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72000" tIns="72000" rIns="72000" bIns="72000" anchor="ctr"/>
          <a:lstStyle/>
          <a:p>
            <a:endParaRPr lang="en-GB" sz="1400">
              <a:latin typeface="+mj-lt"/>
            </a:endParaRPr>
          </a:p>
        </p:txBody>
      </p:sp>
      <p:sp>
        <p:nvSpPr>
          <p:cNvPr id="23" name="phGoal"/>
          <p:cNvSpPr>
            <a:spLocks noGrp="1"/>
          </p:cNvSpPr>
          <p:nvPr>
            <p:ph type="body" sz="quarter" idx="10"/>
          </p:nvPr>
        </p:nvSpPr>
        <p:spPr>
          <a:xfrm>
            <a:off x="381001" y="1325563"/>
            <a:ext cx="1644650" cy="5272086"/>
          </a:xfrm>
          <a:solidFill>
            <a:srgbClr val="A7A9AC"/>
          </a:solidFill>
          <a:ln>
            <a:solidFill>
              <a:srgbClr val="A7A9AC"/>
            </a:solidFill>
          </a:ln>
        </p:spPr>
        <p:txBody>
          <a:bodyPr lIns="36000" tIns="36000" rIns="36000" bIns="36000"/>
          <a:lstStyle>
            <a:lvl1pPr>
              <a:buNone/>
              <a:defRPr sz="1400" b="1">
                <a:solidFill>
                  <a:srgbClr val="FFFFFF"/>
                </a:solidFill>
              </a:defRPr>
            </a:lvl1pPr>
            <a:lvl2pPr>
              <a:buNone/>
              <a:defRPr b="1">
                <a:solidFill>
                  <a:srgbClr val="FFFFFF"/>
                </a:solidFill>
              </a:defRPr>
            </a:lvl2pPr>
            <a:lvl3pPr>
              <a:buNone/>
              <a:defRPr b="1">
                <a:solidFill>
                  <a:srgbClr val="FFFFFF"/>
                </a:solidFill>
              </a:defRPr>
            </a:lvl3pPr>
            <a:lvl4pPr>
              <a:buNone/>
              <a:defRPr b="1">
                <a:solidFill>
                  <a:srgbClr val="FFFFFF"/>
                </a:solidFill>
              </a:defRPr>
            </a:lvl4pPr>
            <a:lvl5pPr>
              <a:buNone/>
              <a:defRPr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phText1b"/>
          <p:cNvSpPr>
            <a:spLocks noGrp="1"/>
          </p:cNvSpPr>
          <p:nvPr>
            <p:ph type="body" sz="quarter" idx="12"/>
          </p:nvPr>
        </p:nvSpPr>
        <p:spPr>
          <a:xfrm>
            <a:off x="2608264" y="1629021"/>
            <a:ext cx="6916737" cy="525463"/>
          </a:xfrm>
        </p:spPr>
        <p:txBody>
          <a:bodyPr/>
          <a:lstStyle>
            <a:lvl1pPr marL="176213" indent="-176213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1pPr>
            <a:lvl2pPr marL="363538" indent="-187325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2pPr>
            <a:lvl3pPr marL="539750" indent="-176213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3pPr>
            <a:lvl4pPr marL="714375" indent="-174625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4pPr>
            <a:lvl5pPr marL="903288" indent="-188913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phText1a"/>
          <p:cNvSpPr>
            <a:spLocks noGrp="1"/>
          </p:cNvSpPr>
          <p:nvPr>
            <p:ph type="body" sz="quarter" idx="13"/>
          </p:nvPr>
        </p:nvSpPr>
        <p:spPr>
          <a:xfrm>
            <a:off x="500184" y="1651247"/>
            <a:ext cx="1980000" cy="503237"/>
          </a:xfrm>
          <a:solidFill>
            <a:srgbClr val="DDDDDD"/>
          </a:solidFill>
          <a:ln>
            <a:solidFill>
              <a:srgbClr val="A7A9AC"/>
            </a:solidFill>
          </a:ln>
        </p:spPr>
        <p:txBody>
          <a:bodyPr lIns="54000" rIns="54000" anchor="ctr"/>
          <a:lstStyle>
            <a:lvl1pPr marL="0" indent="0">
              <a:buNone/>
              <a:defRPr sz="14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hText2b"/>
          <p:cNvSpPr>
            <a:spLocks noGrp="1"/>
          </p:cNvSpPr>
          <p:nvPr>
            <p:ph type="body" sz="quarter" idx="14"/>
          </p:nvPr>
        </p:nvSpPr>
        <p:spPr>
          <a:xfrm>
            <a:off x="2608264" y="2249995"/>
            <a:ext cx="6916737" cy="525463"/>
          </a:xfrm>
        </p:spPr>
        <p:txBody>
          <a:bodyPr/>
          <a:lstStyle>
            <a:lvl1pPr marL="176213" indent="-176213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1pPr>
            <a:lvl2pPr marL="363538" indent="-187325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2pPr>
            <a:lvl3pPr marL="539750" indent="-176213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3pPr>
            <a:lvl4pPr marL="714375" indent="-174625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4pPr>
            <a:lvl5pPr marL="903288" indent="-188913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2" name="phText2a"/>
          <p:cNvSpPr>
            <a:spLocks noGrp="1"/>
          </p:cNvSpPr>
          <p:nvPr>
            <p:ph type="body" sz="quarter" idx="15"/>
          </p:nvPr>
        </p:nvSpPr>
        <p:spPr>
          <a:xfrm>
            <a:off x="500184" y="2272221"/>
            <a:ext cx="1980000" cy="503237"/>
          </a:xfrm>
          <a:solidFill>
            <a:srgbClr val="DDDDDD"/>
          </a:solidFill>
          <a:ln>
            <a:solidFill>
              <a:srgbClr val="A7A9AC"/>
            </a:solidFill>
          </a:ln>
        </p:spPr>
        <p:txBody>
          <a:bodyPr lIns="54000" rIns="54000" anchor="ctr"/>
          <a:lstStyle>
            <a:lvl1pPr marL="0" indent="0">
              <a:buNone/>
              <a:defRPr sz="14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phText3b"/>
          <p:cNvSpPr>
            <a:spLocks noGrp="1"/>
          </p:cNvSpPr>
          <p:nvPr>
            <p:ph type="body" sz="quarter" idx="16"/>
          </p:nvPr>
        </p:nvSpPr>
        <p:spPr>
          <a:xfrm>
            <a:off x="2608264" y="2870969"/>
            <a:ext cx="6916737" cy="525463"/>
          </a:xfrm>
        </p:spPr>
        <p:txBody>
          <a:bodyPr/>
          <a:lstStyle>
            <a:lvl1pPr marL="176213" indent="-176213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1pPr>
            <a:lvl2pPr marL="363538" indent="-187325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2pPr>
            <a:lvl3pPr marL="539750" indent="-176213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3pPr>
            <a:lvl4pPr marL="714375" indent="-174625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4pPr>
            <a:lvl5pPr marL="903288" indent="-188913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phText3a"/>
          <p:cNvSpPr>
            <a:spLocks noGrp="1"/>
          </p:cNvSpPr>
          <p:nvPr>
            <p:ph type="body" sz="quarter" idx="17"/>
          </p:nvPr>
        </p:nvSpPr>
        <p:spPr>
          <a:xfrm>
            <a:off x="500184" y="2893195"/>
            <a:ext cx="1980000" cy="503237"/>
          </a:xfrm>
          <a:solidFill>
            <a:srgbClr val="DDDDDD"/>
          </a:solidFill>
          <a:ln>
            <a:solidFill>
              <a:srgbClr val="A7A9AC"/>
            </a:solidFill>
          </a:ln>
        </p:spPr>
        <p:txBody>
          <a:bodyPr lIns="54000" rIns="54000" anchor="ctr"/>
          <a:lstStyle>
            <a:lvl1pPr marL="0" indent="0">
              <a:buNone/>
              <a:defRPr sz="14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phText4b"/>
          <p:cNvSpPr>
            <a:spLocks noGrp="1"/>
          </p:cNvSpPr>
          <p:nvPr>
            <p:ph type="body" sz="quarter" idx="18"/>
          </p:nvPr>
        </p:nvSpPr>
        <p:spPr>
          <a:xfrm>
            <a:off x="2608264" y="3491943"/>
            <a:ext cx="6916737" cy="525463"/>
          </a:xfrm>
        </p:spPr>
        <p:txBody>
          <a:bodyPr/>
          <a:lstStyle>
            <a:lvl1pPr marL="176213" indent="-176213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1pPr>
            <a:lvl2pPr marL="363538" indent="-187325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2pPr>
            <a:lvl3pPr marL="539750" indent="-176213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3pPr>
            <a:lvl4pPr marL="714375" indent="-174625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4pPr>
            <a:lvl5pPr marL="903288" indent="-188913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6" name="phText4a"/>
          <p:cNvSpPr>
            <a:spLocks noGrp="1"/>
          </p:cNvSpPr>
          <p:nvPr>
            <p:ph type="body" sz="quarter" idx="19"/>
          </p:nvPr>
        </p:nvSpPr>
        <p:spPr>
          <a:xfrm>
            <a:off x="500184" y="3514168"/>
            <a:ext cx="1980000" cy="503237"/>
          </a:xfrm>
          <a:solidFill>
            <a:srgbClr val="DDDDDD"/>
          </a:solidFill>
          <a:ln>
            <a:solidFill>
              <a:srgbClr val="A7A9AC"/>
            </a:solidFill>
          </a:ln>
        </p:spPr>
        <p:txBody>
          <a:bodyPr lIns="54000" rIns="54000" anchor="ctr"/>
          <a:lstStyle>
            <a:lvl1pPr marL="0" indent="0">
              <a:buNone/>
              <a:defRPr sz="14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phText5b"/>
          <p:cNvSpPr>
            <a:spLocks noGrp="1"/>
          </p:cNvSpPr>
          <p:nvPr>
            <p:ph type="body" sz="quarter" idx="20"/>
          </p:nvPr>
        </p:nvSpPr>
        <p:spPr>
          <a:xfrm>
            <a:off x="2608264" y="4112917"/>
            <a:ext cx="6916737" cy="525463"/>
          </a:xfrm>
        </p:spPr>
        <p:txBody>
          <a:bodyPr/>
          <a:lstStyle>
            <a:lvl1pPr marL="176213" indent="-176213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1pPr>
            <a:lvl2pPr marL="363538" indent="-187325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2pPr>
            <a:lvl3pPr marL="539750" indent="-176213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3pPr>
            <a:lvl4pPr marL="714375" indent="-174625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4pPr>
            <a:lvl5pPr marL="903288" indent="-188913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8" name="phText5a"/>
          <p:cNvSpPr>
            <a:spLocks noGrp="1"/>
          </p:cNvSpPr>
          <p:nvPr>
            <p:ph type="body" sz="quarter" idx="21"/>
          </p:nvPr>
        </p:nvSpPr>
        <p:spPr>
          <a:xfrm>
            <a:off x="500184" y="4135143"/>
            <a:ext cx="1980000" cy="503237"/>
          </a:xfrm>
          <a:solidFill>
            <a:srgbClr val="DDDDDD"/>
          </a:solidFill>
          <a:ln>
            <a:solidFill>
              <a:srgbClr val="A7A9AC"/>
            </a:solidFill>
          </a:ln>
        </p:spPr>
        <p:txBody>
          <a:bodyPr lIns="54000" rIns="54000" anchor="ctr"/>
          <a:lstStyle>
            <a:lvl1pPr marL="0" indent="0">
              <a:buNone/>
              <a:defRPr sz="14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hText6b"/>
          <p:cNvSpPr>
            <a:spLocks noGrp="1"/>
          </p:cNvSpPr>
          <p:nvPr>
            <p:ph type="body" sz="quarter" idx="22"/>
          </p:nvPr>
        </p:nvSpPr>
        <p:spPr>
          <a:xfrm>
            <a:off x="2608264" y="4733891"/>
            <a:ext cx="6916737" cy="525463"/>
          </a:xfrm>
        </p:spPr>
        <p:txBody>
          <a:bodyPr/>
          <a:lstStyle>
            <a:lvl1pPr marL="176213" indent="-176213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1pPr>
            <a:lvl2pPr marL="363538" indent="-187325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2pPr>
            <a:lvl3pPr marL="539750" indent="-176213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3pPr>
            <a:lvl4pPr marL="714375" indent="-174625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4pPr>
            <a:lvl5pPr marL="903288" indent="-188913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0" name="phText6a"/>
          <p:cNvSpPr>
            <a:spLocks noGrp="1"/>
          </p:cNvSpPr>
          <p:nvPr>
            <p:ph type="body" sz="quarter" idx="23"/>
          </p:nvPr>
        </p:nvSpPr>
        <p:spPr>
          <a:xfrm>
            <a:off x="500184" y="4756117"/>
            <a:ext cx="1980000" cy="503237"/>
          </a:xfrm>
          <a:solidFill>
            <a:srgbClr val="DDDDDD"/>
          </a:solidFill>
          <a:ln>
            <a:solidFill>
              <a:srgbClr val="A7A9AC"/>
            </a:solidFill>
          </a:ln>
        </p:spPr>
        <p:txBody>
          <a:bodyPr lIns="54000" rIns="54000" anchor="ctr"/>
          <a:lstStyle>
            <a:lvl1pPr marL="0" indent="0">
              <a:buNone/>
              <a:defRPr sz="14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hText7b"/>
          <p:cNvSpPr>
            <a:spLocks noGrp="1"/>
          </p:cNvSpPr>
          <p:nvPr>
            <p:ph type="body" sz="quarter" idx="24"/>
          </p:nvPr>
        </p:nvSpPr>
        <p:spPr>
          <a:xfrm>
            <a:off x="2608264" y="5354865"/>
            <a:ext cx="6916737" cy="525463"/>
          </a:xfrm>
        </p:spPr>
        <p:txBody>
          <a:bodyPr/>
          <a:lstStyle>
            <a:lvl1pPr marL="176213" indent="-176213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1pPr>
            <a:lvl2pPr marL="363538" indent="-187325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2pPr>
            <a:lvl3pPr marL="539750" indent="-176213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3pPr>
            <a:lvl4pPr marL="714375" indent="-174625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4pPr>
            <a:lvl5pPr marL="903288" indent="-188913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2" name="phText7a"/>
          <p:cNvSpPr>
            <a:spLocks noGrp="1"/>
          </p:cNvSpPr>
          <p:nvPr>
            <p:ph type="body" sz="quarter" idx="25"/>
          </p:nvPr>
        </p:nvSpPr>
        <p:spPr>
          <a:xfrm>
            <a:off x="500184" y="5377091"/>
            <a:ext cx="1980000" cy="503237"/>
          </a:xfrm>
          <a:solidFill>
            <a:srgbClr val="DDDDDD"/>
          </a:solidFill>
          <a:ln>
            <a:solidFill>
              <a:srgbClr val="A7A9AC"/>
            </a:solidFill>
          </a:ln>
        </p:spPr>
        <p:txBody>
          <a:bodyPr lIns="54000" rIns="54000" anchor="ctr"/>
          <a:lstStyle>
            <a:lvl1pPr marL="0" indent="0">
              <a:buNone/>
              <a:defRPr sz="14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phText8b"/>
          <p:cNvSpPr>
            <a:spLocks noGrp="1"/>
          </p:cNvSpPr>
          <p:nvPr>
            <p:ph type="body" sz="quarter" idx="26"/>
          </p:nvPr>
        </p:nvSpPr>
        <p:spPr>
          <a:xfrm>
            <a:off x="2608264" y="5975841"/>
            <a:ext cx="6916737" cy="525463"/>
          </a:xfrm>
        </p:spPr>
        <p:txBody>
          <a:bodyPr/>
          <a:lstStyle>
            <a:lvl1pPr marL="176213" indent="-176213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1pPr>
            <a:lvl2pPr marL="363538" indent="-187325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2pPr>
            <a:lvl3pPr marL="539750" indent="-176213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3pPr>
            <a:lvl4pPr marL="714375" indent="-174625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4pPr>
            <a:lvl5pPr marL="903288" indent="-188913">
              <a:spcBef>
                <a:spcPts val="0"/>
              </a:spcBef>
              <a:spcAft>
                <a:spcPts val="0"/>
              </a:spcAft>
              <a:defRPr sz="14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4" name="phText8a"/>
          <p:cNvSpPr>
            <a:spLocks noGrp="1"/>
          </p:cNvSpPr>
          <p:nvPr>
            <p:ph type="body" sz="quarter" idx="27"/>
          </p:nvPr>
        </p:nvSpPr>
        <p:spPr>
          <a:xfrm>
            <a:off x="500184" y="5998067"/>
            <a:ext cx="1980000" cy="503237"/>
          </a:xfrm>
          <a:solidFill>
            <a:srgbClr val="DDDDDD"/>
          </a:solidFill>
          <a:ln>
            <a:solidFill>
              <a:srgbClr val="A7A9AC"/>
            </a:solidFill>
          </a:ln>
        </p:spPr>
        <p:txBody>
          <a:bodyPr lIns="54000" rIns="54000" anchor="ctr"/>
          <a:lstStyle>
            <a:lvl1pPr marL="0" indent="0">
              <a:buNone/>
              <a:defRPr sz="14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hSubtitle"/>
          <p:cNvSpPr>
            <a:spLocks noGrp="1"/>
          </p:cNvSpPr>
          <p:nvPr>
            <p:ph type="body" sz="quarter" idx="11"/>
          </p:nvPr>
        </p:nvSpPr>
        <p:spPr>
          <a:xfrm>
            <a:off x="2608264" y="1325563"/>
            <a:ext cx="6916737" cy="252000"/>
          </a:xfrm>
        </p:spPr>
        <p:txBody>
          <a:bodyPr tIns="36000" bIns="36000"/>
          <a:lstStyle>
            <a:lvl1pPr>
              <a:buNone/>
              <a:defRPr sz="1400" b="1">
                <a:latin typeface="+mj-lt"/>
              </a:defRPr>
            </a:lvl1pPr>
            <a:lvl2pPr>
              <a:buNone/>
              <a:defRPr sz="1400" b="1"/>
            </a:lvl2pPr>
            <a:lvl3pPr>
              <a:buNone/>
              <a:defRPr sz="1400" b="1"/>
            </a:lvl3pPr>
            <a:lvl4pPr>
              <a:buNone/>
              <a:defRPr sz="1400" b="1"/>
            </a:lvl4pPr>
            <a:lvl5pPr>
              <a:buNone/>
              <a:defRPr sz="14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phSectionTitle"/>
          <p:cNvSpPr>
            <a:spLocks noGrp="1"/>
          </p:cNvSpPr>
          <p:nvPr>
            <p:ph type="body" sz="quarter" idx="28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09770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lnLine3"/>
          <p:cNvCxnSpPr>
            <a:cxnSpLocks noChangeShapeType="1"/>
          </p:cNvCxnSpPr>
          <p:nvPr userDrawn="1"/>
        </p:nvCxnSpPr>
        <p:spPr bwMode="auto">
          <a:xfrm>
            <a:off x="5028672" y="4029075"/>
            <a:ext cx="4495535" cy="0"/>
          </a:xfrm>
          <a:prstGeom prst="line">
            <a:avLst/>
          </a:prstGeom>
          <a:noFill/>
          <a:ln w="6350" algn="ctr">
            <a:solidFill>
              <a:srgbClr val="A7A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lnLine2"/>
          <p:cNvCxnSpPr>
            <a:cxnSpLocks noChangeShapeType="1"/>
          </p:cNvCxnSpPr>
          <p:nvPr userDrawn="1"/>
        </p:nvCxnSpPr>
        <p:spPr bwMode="auto">
          <a:xfrm>
            <a:off x="381795" y="4029075"/>
            <a:ext cx="4495535" cy="0"/>
          </a:xfrm>
          <a:prstGeom prst="line">
            <a:avLst/>
          </a:prstGeom>
          <a:noFill/>
          <a:ln w="6350" algn="ctr">
            <a:solidFill>
              <a:srgbClr val="A7A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lnLine1"/>
          <p:cNvCxnSpPr>
            <a:cxnSpLocks noChangeShapeType="1"/>
          </p:cNvCxnSpPr>
          <p:nvPr userDrawn="1"/>
        </p:nvCxnSpPr>
        <p:spPr bwMode="auto">
          <a:xfrm>
            <a:off x="381795" y="1627188"/>
            <a:ext cx="4495535" cy="0"/>
          </a:xfrm>
          <a:prstGeom prst="line">
            <a:avLst/>
          </a:prstGeom>
          <a:noFill/>
          <a:ln w="6350" algn="ctr">
            <a:solidFill>
              <a:srgbClr val="A7A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phContent4"/>
          <p:cNvSpPr>
            <a:spLocks noGrp="1"/>
          </p:cNvSpPr>
          <p:nvPr>
            <p:ph sz="half" idx="17"/>
          </p:nvPr>
        </p:nvSpPr>
        <p:spPr>
          <a:xfrm>
            <a:off x="5029201" y="1303189"/>
            <a:ext cx="4495800" cy="2401125"/>
          </a:xfrm>
        </p:spPr>
        <p:txBody>
          <a:bodyPr tIns="72000"/>
          <a:lstStyle>
            <a:lvl1pPr marL="180975" indent="-180975" algn="ctr">
              <a:buNone/>
              <a:defRPr sz="1600"/>
            </a:lvl1pPr>
            <a:lvl2pPr marL="361950" indent="-180975">
              <a:defRPr sz="1200"/>
            </a:lvl2pPr>
            <a:lvl3pPr marL="542925" indent="-180975">
              <a:defRPr sz="1200"/>
            </a:lvl3pPr>
            <a:lvl4pPr marL="712788" indent="-169863">
              <a:defRPr sz="1200"/>
            </a:lvl4pPr>
            <a:lvl5pPr marL="893763" indent="-180975"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phContent3"/>
          <p:cNvSpPr>
            <a:spLocks noGrp="1"/>
          </p:cNvSpPr>
          <p:nvPr>
            <p:ph sz="half" idx="11"/>
          </p:nvPr>
        </p:nvSpPr>
        <p:spPr>
          <a:xfrm>
            <a:off x="5029201" y="4028285"/>
            <a:ext cx="4495800" cy="2569367"/>
          </a:xfrm>
        </p:spPr>
        <p:txBody>
          <a:bodyPr tIns="72000"/>
          <a:lstStyle>
            <a:lvl1pPr marL="180975" indent="-180975">
              <a:defRPr sz="1600"/>
            </a:lvl1pPr>
            <a:lvl2pPr marL="361950" indent="-180975">
              <a:defRPr sz="1600"/>
            </a:lvl2pPr>
            <a:lvl3pPr marL="542925" indent="-180975">
              <a:defRPr sz="1600"/>
            </a:lvl3pPr>
            <a:lvl4pPr marL="712788" indent="-169863">
              <a:defRPr sz="1600"/>
            </a:lvl4pPr>
            <a:lvl5pPr marL="893763" indent="-180975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phContent2"/>
          <p:cNvSpPr>
            <a:spLocks noGrp="1"/>
          </p:cNvSpPr>
          <p:nvPr>
            <p:ph sz="half" idx="10"/>
          </p:nvPr>
        </p:nvSpPr>
        <p:spPr>
          <a:xfrm>
            <a:off x="381000" y="4028285"/>
            <a:ext cx="4495800" cy="2569367"/>
          </a:xfrm>
        </p:spPr>
        <p:txBody>
          <a:bodyPr tIns="72000"/>
          <a:lstStyle>
            <a:lvl1pPr marL="180975" indent="-180975">
              <a:defRPr sz="1600"/>
            </a:lvl1pPr>
            <a:lvl2pPr marL="361950" indent="-180975">
              <a:defRPr sz="1600"/>
            </a:lvl2pPr>
            <a:lvl3pPr marL="542925" indent="-180975">
              <a:defRPr sz="1600"/>
            </a:lvl3pPr>
            <a:lvl4pPr marL="712788" indent="-169863">
              <a:defRPr sz="1600"/>
            </a:lvl4pPr>
            <a:lvl5pPr marL="893763" indent="-180975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phContent1"/>
          <p:cNvSpPr>
            <a:spLocks noGrp="1"/>
          </p:cNvSpPr>
          <p:nvPr>
            <p:ph sz="half" idx="2"/>
          </p:nvPr>
        </p:nvSpPr>
        <p:spPr>
          <a:xfrm>
            <a:off x="381000" y="1627189"/>
            <a:ext cx="4495800" cy="2077124"/>
          </a:xfrm>
        </p:spPr>
        <p:txBody>
          <a:bodyPr tIns="72000"/>
          <a:lstStyle>
            <a:lvl1pPr marL="180975" indent="-180975">
              <a:defRPr sz="1600"/>
            </a:lvl1pPr>
            <a:lvl2pPr marL="361950" indent="-180975">
              <a:defRPr sz="1600"/>
            </a:lvl2pPr>
            <a:lvl3pPr marL="542925" indent="-180975">
              <a:defRPr sz="1600"/>
            </a:lvl3pPr>
            <a:lvl4pPr marL="712788" indent="-169863">
              <a:defRPr sz="1600"/>
            </a:lvl4pPr>
            <a:lvl5pPr marL="893763" indent="-180975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25" name="phText3"/>
          <p:cNvSpPr>
            <a:spLocks noGrp="1"/>
          </p:cNvSpPr>
          <p:nvPr>
            <p:ph type="body" sz="quarter" idx="15"/>
          </p:nvPr>
        </p:nvSpPr>
        <p:spPr>
          <a:xfrm>
            <a:off x="5029201" y="3701900"/>
            <a:ext cx="4495797" cy="324000"/>
          </a:xfrm>
        </p:spPr>
        <p:txBody>
          <a:bodyPr bIns="72000" anchor="b"/>
          <a:lstStyle>
            <a:lvl1pPr>
              <a:buNone/>
              <a:defRPr sz="16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hText2"/>
          <p:cNvSpPr>
            <a:spLocks noGrp="1"/>
          </p:cNvSpPr>
          <p:nvPr>
            <p:ph type="body" sz="quarter" idx="16"/>
          </p:nvPr>
        </p:nvSpPr>
        <p:spPr>
          <a:xfrm>
            <a:off x="381004" y="3704313"/>
            <a:ext cx="4495797" cy="324000"/>
          </a:xfrm>
        </p:spPr>
        <p:txBody>
          <a:bodyPr bIns="72000" anchor="b"/>
          <a:lstStyle>
            <a:lvl1pPr>
              <a:buNone/>
              <a:defRPr sz="16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hText1"/>
          <p:cNvSpPr>
            <a:spLocks noGrp="1"/>
          </p:cNvSpPr>
          <p:nvPr>
            <p:ph type="body" sz="quarter" idx="14"/>
          </p:nvPr>
        </p:nvSpPr>
        <p:spPr>
          <a:xfrm>
            <a:off x="380999" y="1303188"/>
            <a:ext cx="4495797" cy="324000"/>
          </a:xfrm>
        </p:spPr>
        <p:txBody>
          <a:bodyPr bIns="72000" anchor="b"/>
          <a:lstStyle>
            <a:lvl1pPr>
              <a:buNone/>
              <a:defRPr sz="16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hSectionTitle"/>
          <p:cNvSpPr>
            <a:spLocks noGrp="1"/>
          </p:cNvSpPr>
          <p:nvPr>
            <p:ph type="body" sz="quarter" idx="12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658464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P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lnLine3"/>
          <p:cNvCxnSpPr>
            <a:cxnSpLocks noChangeShapeType="1"/>
          </p:cNvCxnSpPr>
          <p:nvPr userDrawn="1"/>
        </p:nvCxnSpPr>
        <p:spPr bwMode="auto">
          <a:xfrm>
            <a:off x="5028672" y="4029075"/>
            <a:ext cx="4495535" cy="0"/>
          </a:xfrm>
          <a:prstGeom prst="line">
            <a:avLst/>
          </a:prstGeom>
          <a:noFill/>
          <a:ln w="6350" algn="ctr">
            <a:solidFill>
              <a:srgbClr val="A7A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lnLine2"/>
          <p:cNvCxnSpPr>
            <a:cxnSpLocks noChangeShapeType="1"/>
          </p:cNvCxnSpPr>
          <p:nvPr userDrawn="1"/>
        </p:nvCxnSpPr>
        <p:spPr bwMode="auto">
          <a:xfrm>
            <a:off x="381795" y="4029075"/>
            <a:ext cx="4495535" cy="0"/>
          </a:xfrm>
          <a:prstGeom prst="line">
            <a:avLst/>
          </a:prstGeom>
          <a:noFill/>
          <a:ln w="6350" algn="ctr">
            <a:solidFill>
              <a:srgbClr val="A7A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lnLine1"/>
          <p:cNvCxnSpPr>
            <a:cxnSpLocks noChangeShapeType="1"/>
          </p:cNvCxnSpPr>
          <p:nvPr userDrawn="1"/>
        </p:nvCxnSpPr>
        <p:spPr bwMode="auto">
          <a:xfrm>
            <a:off x="5028672" y="1627188"/>
            <a:ext cx="4495535" cy="0"/>
          </a:xfrm>
          <a:prstGeom prst="line">
            <a:avLst/>
          </a:prstGeom>
          <a:noFill/>
          <a:ln w="6350" algn="ctr">
            <a:solidFill>
              <a:srgbClr val="A7A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phContent4"/>
          <p:cNvSpPr>
            <a:spLocks noGrp="1"/>
          </p:cNvSpPr>
          <p:nvPr>
            <p:ph sz="half" idx="17"/>
          </p:nvPr>
        </p:nvSpPr>
        <p:spPr>
          <a:xfrm>
            <a:off x="381004" y="1303189"/>
            <a:ext cx="4495800" cy="2401125"/>
          </a:xfrm>
        </p:spPr>
        <p:txBody>
          <a:bodyPr tIns="72000"/>
          <a:lstStyle>
            <a:lvl1pPr marL="180975" indent="-180975" algn="ctr">
              <a:buNone/>
              <a:defRPr sz="1600"/>
            </a:lvl1pPr>
            <a:lvl2pPr marL="361950" indent="-180975">
              <a:defRPr sz="1200"/>
            </a:lvl2pPr>
            <a:lvl3pPr marL="542925" indent="-180975">
              <a:defRPr sz="1200"/>
            </a:lvl3pPr>
            <a:lvl4pPr marL="712788" indent="-169863">
              <a:defRPr sz="1200"/>
            </a:lvl4pPr>
            <a:lvl5pPr marL="893763" indent="-180975"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phContent3"/>
          <p:cNvSpPr>
            <a:spLocks noGrp="1"/>
          </p:cNvSpPr>
          <p:nvPr>
            <p:ph sz="half" idx="11"/>
          </p:nvPr>
        </p:nvSpPr>
        <p:spPr>
          <a:xfrm>
            <a:off x="5029201" y="4028285"/>
            <a:ext cx="4495800" cy="2569367"/>
          </a:xfrm>
        </p:spPr>
        <p:txBody>
          <a:bodyPr tIns="72000"/>
          <a:lstStyle>
            <a:lvl1pPr marL="180975" indent="-180975">
              <a:defRPr sz="1600"/>
            </a:lvl1pPr>
            <a:lvl2pPr marL="361950" indent="-180975">
              <a:defRPr sz="1600"/>
            </a:lvl2pPr>
            <a:lvl3pPr marL="542925" indent="-180975">
              <a:defRPr sz="1600"/>
            </a:lvl3pPr>
            <a:lvl4pPr marL="712788" indent="-169863">
              <a:defRPr sz="1600"/>
            </a:lvl4pPr>
            <a:lvl5pPr marL="893763" indent="-180975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phContent2"/>
          <p:cNvSpPr>
            <a:spLocks noGrp="1"/>
          </p:cNvSpPr>
          <p:nvPr>
            <p:ph sz="half" idx="10"/>
          </p:nvPr>
        </p:nvSpPr>
        <p:spPr>
          <a:xfrm>
            <a:off x="381000" y="4028285"/>
            <a:ext cx="4495800" cy="2569367"/>
          </a:xfrm>
        </p:spPr>
        <p:txBody>
          <a:bodyPr tIns="72000"/>
          <a:lstStyle>
            <a:lvl1pPr marL="180975" indent="-180975">
              <a:defRPr sz="1600"/>
            </a:lvl1pPr>
            <a:lvl2pPr marL="361950" indent="-180975">
              <a:defRPr sz="1600"/>
            </a:lvl2pPr>
            <a:lvl3pPr marL="542925" indent="-180975">
              <a:defRPr sz="1600"/>
            </a:lvl3pPr>
            <a:lvl4pPr marL="712788" indent="-169863">
              <a:defRPr sz="1600"/>
            </a:lvl4pPr>
            <a:lvl5pPr marL="893763" indent="-180975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phContent1"/>
          <p:cNvSpPr>
            <a:spLocks noGrp="1"/>
          </p:cNvSpPr>
          <p:nvPr>
            <p:ph sz="half" idx="2"/>
          </p:nvPr>
        </p:nvSpPr>
        <p:spPr>
          <a:xfrm>
            <a:off x="5029201" y="1627189"/>
            <a:ext cx="4495800" cy="2077124"/>
          </a:xfrm>
        </p:spPr>
        <p:txBody>
          <a:bodyPr tIns="72000"/>
          <a:lstStyle>
            <a:lvl1pPr marL="180975" indent="-180975">
              <a:defRPr sz="1600"/>
            </a:lvl1pPr>
            <a:lvl2pPr marL="361950" indent="-180975">
              <a:defRPr sz="1600"/>
            </a:lvl2pPr>
            <a:lvl3pPr marL="542925" indent="-180975">
              <a:defRPr sz="1600"/>
            </a:lvl3pPr>
            <a:lvl4pPr marL="712788" indent="-169863">
              <a:defRPr sz="1600"/>
            </a:lvl4pPr>
            <a:lvl5pPr marL="893763" indent="-180975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25" name="phText3"/>
          <p:cNvSpPr>
            <a:spLocks noGrp="1"/>
          </p:cNvSpPr>
          <p:nvPr>
            <p:ph type="body" sz="quarter" idx="15"/>
          </p:nvPr>
        </p:nvSpPr>
        <p:spPr>
          <a:xfrm>
            <a:off x="5029201" y="3701900"/>
            <a:ext cx="4495797" cy="324000"/>
          </a:xfrm>
        </p:spPr>
        <p:txBody>
          <a:bodyPr bIns="72000" anchor="b"/>
          <a:lstStyle>
            <a:lvl1pPr>
              <a:buNone/>
              <a:defRPr sz="16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hText2"/>
          <p:cNvSpPr>
            <a:spLocks noGrp="1"/>
          </p:cNvSpPr>
          <p:nvPr>
            <p:ph type="body" sz="quarter" idx="16"/>
          </p:nvPr>
        </p:nvSpPr>
        <p:spPr>
          <a:xfrm>
            <a:off x="381004" y="3704313"/>
            <a:ext cx="4495797" cy="324000"/>
          </a:xfrm>
        </p:spPr>
        <p:txBody>
          <a:bodyPr bIns="72000" anchor="b"/>
          <a:lstStyle>
            <a:lvl1pPr>
              <a:buNone/>
              <a:defRPr sz="16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hText1"/>
          <p:cNvSpPr>
            <a:spLocks noGrp="1"/>
          </p:cNvSpPr>
          <p:nvPr>
            <p:ph type="body" sz="quarter" idx="14"/>
          </p:nvPr>
        </p:nvSpPr>
        <p:spPr>
          <a:xfrm>
            <a:off x="5029201" y="1303188"/>
            <a:ext cx="4495797" cy="324000"/>
          </a:xfrm>
        </p:spPr>
        <p:txBody>
          <a:bodyPr bIns="72000" anchor="b"/>
          <a:lstStyle>
            <a:lvl1pPr>
              <a:buNone/>
              <a:defRPr sz="16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hSectionTitle"/>
          <p:cNvSpPr>
            <a:spLocks noGrp="1"/>
          </p:cNvSpPr>
          <p:nvPr>
            <p:ph type="body" sz="quarter" idx="12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911858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 back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Stripe" descr="E:\Business\2008\RSC Grafikstandard\colourbar_PANTONE293.jpg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35764"/>
            <a:ext cx="990772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bCopyright"/>
          <p:cNvSpPr txBox="1">
            <a:spLocks noChangeArrowheads="1"/>
          </p:cNvSpPr>
          <p:nvPr userDrawn="1"/>
        </p:nvSpPr>
        <p:spPr bwMode="white">
          <a:xfrm>
            <a:off x="8409782" y="6742113"/>
            <a:ext cx="1112706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0" tIns="0" rIns="0" bIns="0" anchor="ctr"/>
          <a:lstStyle>
            <a:lvl1pPr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© Ricardo-AEA Ltd</a:t>
            </a:r>
          </a:p>
        </p:txBody>
      </p:sp>
      <p:sp>
        <p:nvSpPr>
          <p:cNvPr id="30" name="phAuthorClientName"/>
          <p:cNvSpPr>
            <a:spLocks noGrp="1"/>
          </p:cNvSpPr>
          <p:nvPr>
            <p:ph type="body" sz="quarter" idx="11"/>
          </p:nvPr>
        </p:nvSpPr>
        <p:spPr>
          <a:xfrm>
            <a:off x="674963" y="3997733"/>
            <a:ext cx="6876000" cy="1953116"/>
          </a:xfrm>
        </p:spPr>
        <p:txBody>
          <a:bodyPr tIns="36000" bIns="36000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lTitle"/>
          <p:cNvSpPr>
            <a:spLocks noGrp="1"/>
          </p:cNvSpPr>
          <p:nvPr>
            <p:ph type="title" hasCustomPrompt="1"/>
          </p:nvPr>
        </p:nvSpPr>
        <p:spPr>
          <a:xfrm>
            <a:off x="674963" y="3720734"/>
            <a:ext cx="6876000" cy="276999"/>
          </a:xfrm>
        </p:spPr>
        <p:txBody>
          <a:bodyPr anchor="b"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presenters name</a:t>
            </a:r>
            <a:endParaRPr lang="en-US" dirty="0"/>
          </a:p>
        </p:txBody>
      </p:sp>
      <p:sp>
        <p:nvSpPr>
          <p:cNvPr id="11" name="tbWebAddrAEA"/>
          <p:cNvSpPr txBox="1">
            <a:spLocks noChangeAspect="1" noChangeArrowheads="1"/>
          </p:cNvSpPr>
          <p:nvPr userDrawn="1"/>
        </p:nvSpPr>
        <p:spPr bwMode="auto">
          <a:xfrm>
            <a:off x="8027988" y="6473825"/>
            <a:ext cx="177482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1200" smtClean="0">
                <a:solidFill>
                  <a:srgbClr val="000000"/>
                </a:solidFill>
              </a:rPr>
              <a:t>www.ricardo-aea.com</a:t>
            </a:r>
            <a:endParaRPr lang="en-US" sz="900" smtClean="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12" name="lnVert2AEA"/>
          <p:cNvSpPr>
            <a:spLocks noChangeAspect="1" noChangeShapeType="1"/>
          </p:cNvSpPr>
          <p:nvPr userDrawn="1"/>
        </p:nvSpPr>
        <p:spPr bwMode="white">
          <a:xfrm>
            <a:off x="7924800" y="6475413"/>
            <a:ext cx="1720" cy="260350"/>
          </a:xfrm>
          <a:prstGeom prst="line">
            <a:avLst/>
          </a:prstGeom>
          <a:noFill/>
          <a:ln w="12700">
            <a:solidFill>
              <a:srgbClr val="A7A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GB"/>
          </a:p>
        </p:txBody>
      </p:sp>
      <p:pic>
        <p:nvPicPr>
          <p:cNvPr id="13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07" y="193676"/>
            <a:ext cx="2197894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lnVert"/>
          <p:cNvSpPr>
            <a:spLocks noChangeShapeType="1"/>
          </p:cNvSpPr>
          <p:nvPr userDrawn="1"/>
        </p:nvSpPr>
        <p:spPr bwMode="auto">
          <a:xfrm>
            <a:off x="7708106" y="0"/>
            <a:ext cx="0" cy="857250"/>
          </a:xfrm>
          <a:prstGeom prst="line">
            <a:avLst/>
          </a:prstGeom>
          <a:noFill/>
          <a:ln w="12700">
            <a:solidFill>
              <a:srgbClr val="A7A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GB"/>
          </a:p>
        </p:txBody>
      </p:sp>
      <p:sp>
        <p:nvSpPr>
          <p:cNvPr id="18" name="phAuthorClientName"/>
          <p:cNvSpPr>
            <a:spLocks noGrp="1"/>
          </p:cNvSpPr>
          <p:nvPr>
            <p:ph type="body" sz="quarter" idx="12"/>
          </p:nvPr>
        </p:nvSpPr>
        <p:spPr>
          <a:xfrm>
            <a:off x="962963" y="5951220"/>
            <a:ext cx="6588000" cy="615474"/>
          </a:xfrm>
        </p:spPr>
        <p:txBody>
          <a:bodyPr vert="horz" tIns="0" bIns="0" anchor="t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rec1"/>
          <p:cNvSpPr>
            <a:spLocks noChangeArrowheads="1"/>
          </p:cNvSpPr>
          <p:nvPr userDrawn="1"/>
        </p:nvSpPr>
        <p:spPr bwMode="auto">
          <a:xfrm>
            <a:off x="685800" y="5951220"/>
            <a:ext cx="277163" cy="64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anchor="t" anchorCtr="0"/>
          <a:lstStyle/>
          <a:p>
            <a:pPr eaLnBrk="0" hangingPunct="0"/>
            <a:r>
              <a:rPr lang="en-US" sz="1200" b="1" kern="1200" dirty="0" smtClean="0">
                <a:solidFill>
                  <a:srgbClr val="006BB7"/>
                </a:solidFill>
                <a:latin typeface="+mn-lt"/>
                <a:ea typeface="+mn-ea"/>
                <a:cs typeface="+mn-cs"/>
              </a:rPr>
              <a:t>T:</a:t>
            </a:r>
          </a:p>
          <a:p>
            <a:pPr eaLnBrk="0" hangingPunct="0"/>
            <a:r>
              <a:rPr lang="en-US" sz="1200" b="1" kern="1200" dirty="0" smtClean="0">
                <a:solidFill>
                  <a:srgbClr val="006BB7"/>
                </a:solidFill>
                <a:latin typeface="+mn-lt"/>
                <a:ea typeface="+mn-ea"/>
                <a:cs typeface="+mn-cs"/>
              </a:rPr>
              <a:t>E: </a:t>
            </a:r>
          </a:p>
          <a:p>
            <a:pPr eaLnBrk="0" hangingPunct="0"/>
            <a:r>
              <a:rPr lang="en-US" sz="1200" b="1" kern="1200" dirty="0" smtClean="0">
                <a:solidFill>
                  <a:srgbClr val="006BB7"/>
                </a:solidFill>
                <a:latin typeface="+mn-lt"/>
                <a:ea typeface="+mn-ea"/>
                <a:cs typeface="+mn-cs"/>
              </a:rPr>
              <a:t>W: </a:t>
            </a:r>
            <a:endParaRPr lang="en-US" sz="1200" b="1" kern="1200" dirty="0">
              <a:solidFill>
                <a:srgbClr val="006BB7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0041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phSectionTitle"/>
          <p:cNvSpPr>
            <a:spLocks noGrp="1"/>
          </p:cNvSpPr>
          <p:nvPr>
            <p:ph type="body" sz="quarter" idx="10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84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slide -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bRicardo"/>
          <p:cNvSpPr txBox="1">
            <a:spLocks noChangeArrowheads="1"/>
          </p:cNvSpPr>
          <p:nvPr userDrawn="1"/>
        </p:nvSpPr>
        <p:spPr bwMode="auto">
          <a:xfrm>
            <a:off x="661790" y="4993456"/>
            <a:ext cx="259258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b="1" dirty="0" smtClean="0"/>
              <a:t>Ricardo-AEA</a:t>
            </a:r>
          </a:p>
        </p:txBody>
      </p:sp>
      <p:pic>
        <p:nvPicPr>
          <p:cNvPr id="8" name="picStripe" descr="E:\Business\2008\RSC Grafikstandard\colourbar_PANTONE293.jpg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35764"/>
            <a:ext cx="990772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bCopyright"/>
          <p:cNvSpPr txBox="1">
            <a:spLocks noChangeArrowheads="1"/>
          </p:cNvSpPr>
          <p:nvPr userDrawn="1"/>
        </p:nvSpPr>
        <p:spPr bwMode="white">
          <a:xfrm>
            <a:off x="8409782" y="6742113"/>
            <a:ext cx="1112706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0" tIns="0" rIns="0" bIns="0" anchor="ctr"/>
          <a:lstStyle>
            <a:lvl1pPr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© Ricardo-AEA Ltd</a:t>
            </a:r>
          </a:p>
        </p:txBody>
      </p:sp>
      <p:sp>
        <p:nvSpPr>
          <p:cNvPr id="30" name="phAuthorClientName"/>
          <p:cNvSpPr>
            <a:spLocks noGrp="1"/>
          </p:cNvSpPr>
          <p:nvPr>
            <p:ph type="body" sz="quarter" idx="11"/>
          </p:nvPr>
        </p:nvSpPr>
        <p:spPr>
          <a:xfrm>
            <a:off x="661789" y="5590383"/>
            <a:ext cx="6876000" cy="360466"/>
          </a:xfrm>
        </p:spPr>
        <p:txBody>
          <a:bodyPr tIns="36000" bIns="36000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lTitle"/>
          <p:cNvSpPr>
            <a:spLocks noGrp="1"/>
          </p:cNvSpPr>
          <p:nvPr>
            <p:ph type="title" hasCustomPrompt="1"/>
          </p:nvPr>
        </p:nvSpPr>
        <p:spPr>
          <a:xfrm>
            <a:off x="661790" y="5315136"/>
            <a:ext cx="6876000" cy="246221"/>
          </a:xfrm>
        </p:spPr>
        <p:txBody>
          <a:bodyPr anchor="b"/>
          <a:lstStyle>
            <a:lvl1pPr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insert client manager</a:t>
            </a:r>
            <a:endParaRPr lang="en-US" dirty="0"/>
          </a:p>
        </p:txBody>
      </p:sp>
      <p:sp>
        <p:nvSpPr>
          <p:cNvPr id="11" name="tbWebAddrAEA"/>
          <p:cNvSpPr txBox="1">
            <a:spLocks noChangeAspect="1" noChangeArrowheads="1"/>
          </p:cNvSpPr>
          <p:nvPr userDrawn="1"/>
        </p:nvSpPr>
        <p:spPr bwMode="auto">
          <a:xfrm>
            <a:off x="8027988" y="6473825"/>
            <a:ext cx="177482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1200" smtClean="0">
                <a:solidFill>
                  <a:srgbClr val="000000"/>
                </a:solidFill>
              </a:rPr>
              <a:t>www.ricardo-aea.com</a:t>
            </a:r>
            <a:endParaRPr lang="en-US" sz="900" smtClean="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12" name="lnVert2AEA"/>
          <p:cNvSpPr>
            <a:spLocks noChangeAspect="1" noChangeShapeType="1"/>
          </p:cNvSpPr>
          <p:nvPr userDrawn="1"/>
        </p:nvSpPr>
        <p:spPr bwMode="white">
          <a:xfrm>
            <a:off x="7924800" y="6475413"/>
            <a:ext cx="1720" cy="260350"/>
          </a:xfrm>
          <a:prstGeom prst="line">
            <a:avLst/>
          </a:prstGeom>
          <a:noFill/>
          <a:ln w="12700">
            <a:solidFill>
              <a:srgbClr val="A7A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GB"/>
          </a:p>
        </p:txBody>
      </p:sp>
      <p:pic>
        <p:nvPicPr>
          <p:cNvPr id="13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07" y="193676"/>
            <a:ext cx="2197894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lnVert"/>
          <p:cNvSpPr>
            <a:spLocks noChangeShapeType="1"/>
          </p:cNvSpPr>
          <p:nvPr userDrawn="1"/>
        </p:nvSpPr>
        <p:spPr bwMode="auto">
          <a:xfrm>
            <a:off x="7708106" y="0"/>
            <a:ext cx="0" cy="857250"/>
          </a:xfrm>
          <a:prstGeom prst="line">
            <a:avLst/>
          </a:prstGeom>
          <a:noFill/>
          <a:ln w="12700">
            <a:solidFill>
              <a:srgbClr val="A7A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GB"/>
          </a:p>
        </p:txBody>
      </p:sp>
      <p:sp>
        <p:nvSpPr>
          <p:cNvPr id="18" name="phAuthorClientName"/>
          <p:cNvSpPr>
            <a:spLocks noGrp="1"/>
          </p:cNvSpPr>
          <p:nvPr>
            <p:ph type="body" sz="quarter" idx="12"/>
          </p:nvPr>
        </p:nvSpPr>
        <p:spPr>
          <a:xfrm>
            <a:off x="962963" y="5951220"/>
            <a:ext cx="6588000" cy="615474"/>
          </a:xfrm>
        </p:spPr>
        <p:txBody>
          <a:bodyPr vert="horz" tIns="0" bIns="0" anchor="t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rec1"/>
          <p:cNvSpPr>
            <a:spLocks noChangeArrowheads="1"/>
          </p:cNvSpPr>
          <p:nvPr userDrawn="1"/>
        </p:nvSpPr>
        <p:spPr bwMode="auto">
          <a:xfrm>
            <a:off x="685800" y="5951220"/>
            <a:ext cx="277163" cy="64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anchor="t" anchorCtr="0"/>
          <a:lstStyle/>
          <a:p>
            <a:pPr eaLnBrk="0" hangingPunct="0"/>
            <a:r>
              <a:rPr lang="en-US" sz="1200" b="1" kern="1200" dirty="0" smtClean="0">
                <a:solidFill>
                  <a:srgbClr val="006BB7"/>
                </a:solidFill>
                <a:latin typeface="+mn-lt"/>
                <a:ea typeface="+mn-ea"/>
                <a:cs typeface="+mn-cs"/>
              </a:rPr>
              <a:t>T:</a:t>
            </a:r>
          </a:p>
          <a:p>
            <a:pPr eaLnBrk="0" hangingPunct="0"/>
            <a:r>
              <a:rPr lang="en-US" sz="1200" b="1" kern="1200" dirty="0" smtClean="0">
                <a:solidFill>
                  <a:srgbClr val="006BB7"/>
                </a:solidFill>
                <a:latin typeface="+mn-lt"/>
                <a:ea typeface="+mn-ea"/>
                <a:cs typeface="+mn-cs"/>
              </a:rPr>
              <a:t>E: </a:t>
            </a:r>
          </a:p>
          <a:p>
            <a:pPr eaLnBrk="0" hangingPunct="0"/>
            <a:r>
              <a:rPr lang="en-US" sz="1200" b="1" kern="1200" dirty="0" smtClean="0">
                <a:solidFill>
                  <a:srgbClr val="006BB7"/>
                </a:solidFill>
                <a:latin typeface="+mn-lt"/>
                <a:ea typeface="+mn-ea"/>
                <a:cs typeface="+mn-cs"/>
              </a:rPr>
              <a:t>W: </a:t>
            </a:r>
            <a:endParaRPr lang="en-US" sz="1200" b="1" kern="1200" dirty="0">
              <a:solidFill>
                <a:srgbClr val="006BB7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85800" y="3064129"/>
            <a:ext cx="1365250" cy="1800225"/>
          </a:xfrm>
          <a:solidFill>
            <a:schemeClr val="bg1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0"/>
            </a:lvl1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071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1224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/>
          </p:nvPr>
        </p:nvSpPr>
        <p:spPr>
          <a:xfrm>
            <a:off x="381795" y="1306514"/>
            <a:ext cx="4500000" cy="52911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phSectionTitle"/>
          <p:cNvSpPr>
            <a:spLocks noGrp="1"/>
          </p:cNvSpPr>
          <p:nvPr>
            <p:ph type="body" sz="quarter" idx="10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hContent1"/>
          <p:cNvSpPr>
            <a:spLocks noGrp="1"/>
          </p:cNvSpPr>
          <p:nvPr>
            <p:ph idx="11"/>
          </p:nvPr>
        </p:nvSpPr>
        <p:spPr>
          <a:xfrm>
            <a:off x="5039107" y="1306514"/>
            <a:ext cx="4500000" cy="52911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15327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(large-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/>
          </p:nvPr>
        </p:nvSpPr>
        <p:spPr>
          <a:xfrm>
            <a:off x="381795" y="1306514"/>
            <a:ext cx="6048000" cy="52911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hContent1"/>
          <p:cNvSpPr>
            <a:spLocks noGrp="1"/>
          </p:cNvSpPr>
          <p:nvPr>
            <p:ph idx="11"/>
          </p:nvPr>
        </p:nvSpPr>
        <p:spPr>
          <a:xfrm>
            <a:off x="6575299" y="1306514"/>
            <a:ext cx="2952000" cy="52911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phSectionTitle"/>
          <p:cNvSpPr>
            <a:spLocks noGrp="1"/>
          </p:cNvSpPr>
          <p:nvPr>
            <p:ph type="body" sz="quarter" idx="10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8385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(large-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/>
          </p:nvPr>
        </p:nvSpPr>
        <p:spPr>
          <a:xfrm>
            <a:off x="381795" y="1306514"/>
            <a:ext cx="2952000" cy="52911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hContent1"/>
          <p:cNvSpPr>
            <a:spLocks noGrp="1"/>
          </p:cNvSpPr>
          <p:nvPr>
            <p:ph idx="11"/>
          </p:nvPr>
        </p:nvSpPr>
        <p:spPr>
          <a:xfrm>
            <a:off x="3484627" y="1306514"/>
            <a:ext cx="6048000" cy="52911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phSectionTitle"/>
          <p:cNvSpPr>
            <a:spLocks noGrp="1"/>
          </p:cNvSpPr>
          <p:nvPr>
            <p:ph type="body" sz="quarter" idx="10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1749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(up-dow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/>
          </p:nvPr>
        </p:nvSpPr>
        <p:spPr>
          <a:xfrm>
            <a:off x="381795" y="1306514"/>
            <a:ext cx="9144000" cy="31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hContent1"/>
          <p:cNvSpPr>
            <a:spLocks noGrp="1"/>
          </p:cNvSpPr>
          <p:nvPr>
            <p:ph idx="11"/>
          </p:nvPr>
        </p:nvSpPr>
        <p:spPr>
          <a:xfrm>
            <a:off x="386906" y="4580066"/>
            <a:ext cx="9144000" cy="20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phSectionTitle"/>
          <p:cNvSpPr>
            <a:spLocks noGrp="1"/>
          </p:cNvSpPr>
          <p:nvPr>
            <p:ph type="body" sz="quarter" idx="10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2074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 (2-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/>
          </p:nvPr>
        </p:nvSpPr>
        <p:spPr>
          <a:xfrm>
            <a:off x="381795" y="1306514"/>
            <a:ext cx="4500000" cy="31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phSectionTitle"/>
          <p:cNvSpPr>
            <a:spLocks noGrp="1"/>
          </p:cNvSpPr>
          <p:nvPr>
            <p:ph type="body" sz="quarter" idx="10"/>
          </p:nvPr>
        </p:nvSpPr>
        <p:spPr>
          <a:xfrm>
            <a:off x="152400" y="115200"/>
            <a:ext cx="5434013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lTitle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hContent1"/>
          <p:cNvSpPr>
            <a:spLocks noGrp="1"/>
          </p:cNvSpPr>
          <p:nvPr>
            <p:ph idx="11"/>
          </p:nvPr>
        </p:nvSpPr>
        <p:spPr>
          <a:xfrm>
            <a:off x="5039107" y="1306514"/>
            <a:ext cx="4500000" cy="31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phContent1"/>
          <p:cNvSpPr>
            <a:spLocks noGrp="1"/>
          </p:cNvSpPr>
          <p:nvPr>
            <p:ph idx="12"/>
          </p:nvPr>
        </p:nvSpPr>
        <p:spPr>
          <a:xfrm>
            <a:off x="386906" y="4580066"/>
            <a:ext cx="9144000" cy="20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26580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/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07" y="193676"/>
            <a:ext cx="2197894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nVert"/>
          <p:cNvSpPr>
            <a:spLocks noChangeShapeType="1"/>
          </p:cNvSpPr>
          <p:nvPr/>
        </p:nvSpPr>
        <p:spPr bwMode="auto">
          <a:xfrm>
            <a:off x="7708106" y="0"/>
            <a:ext cx="0" cy="857250"/>
          </a:xfrm>
          <a:prstGeom prst="line">
            <a:avLst/>
          </a:prstGeom>
          <a:noFill/>
          <a:ln w="12700">
            <a:solidFill>
              <a:srgbClr val="A7A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GB"/>
          </a:p>
        </p:txBody>
      </p:sp>
      <p:pic>
        <p:nvPicPr>
          <p:cNvPr id="1028" name="picStripe" descr="E:\Business\2008\RSC Grafikstandard\colourbar_PANTONE293.jpg"/>
          <p:cNvPicPr>
            <a:picLocks noChangeArrowheads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35764"/>
            <a:ext cx="990772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bCopyright"/>
          <p:cNvSpPr txBox="1">
            <a:spLocks noChangeArrowheads="1"/>
          </p:cNvSpPr>
          <p:nvPr/>
        </p:nvSpPr>
        <p:spPr bwMode="white">
          <a:xfrm>
            <a:off x="8409782" y="6735764"/>
            <a:ext cx="1112706" cy="123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0" tIns="0" rIns="0" bIns="0" anchor="ctr"/>
          <a:lstStyle>
            <a:lvl1pPr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defRPr/>
            </a:pPr>
            <a:r>
              <a:rPr lang="en-US" sz="800" dirty="0" smtClean="0">
                <a:solidFill>
                  <a:srgbClr val="FFFFFF"/>
                </a:solidFill>
              </a:rPr>
              <a:t>© Ricardo-AEA Ltd</a:t>
            </a:r>
          </a:p>
        </p:txBody>
      </p:sp>
      <p:sp>
        <p:nvSpPr>
          <p:cNvPr id="1030" name="recConten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794" y="1306514"/>
            <a:ext cx="9142413" cy="529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1" name="recTitle"/>
          <p:cNvSpPr>
            <a:spLocks noGrp="1" noChangeArrowheads="1"/>
          </p:cNvSpPr>
          <p:nvPr>
            <p:ph type="title"/>
          </p:nvPr>
        </p:nvSpPr>
        <p:spPr bwMode="auto">
          <a:xfrm>
            <a:off x="153063" y="304800"/>
            <a:ext cx="74260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SLIDE MASTER - EDIT HEADER &amp; FOOTER HERE</a:t>
            </a:r>
          </a:p>
        </p:txBody>
      </p:sp>
      <p:sp>
        <p:nvSpPr>
          <p:cNvPr id="10" name="tbCopyright"/>
          <p:cNvSpPr txBox="1">
            <a:spLocks noChangeArrowheads="1"/>
          </p:cNvSpPr>
          <p:nvPr/>
        </p:nvSpPr>
        <p:spPr bwMode="white">
          <a:xfrm>
            <a:off x="1050479" y="6735764"/>
            <a:ext cx="2771427" cy="123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0" tIns="0" rIns="0" bIns="0" anchor="ctr"/>
          <a:lstStyle>
            <a:lvl1pPr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sz="800" dirty="0" smtClean="0">
                <a:solidFill>
                  <a:srgbClr val="FFFFFF"/>
                </a:solidFill>
              </a:rPr>
              <a:t>Ricardo-AEA in Confidence</a:t>
            </a:r>
          </a:p>
        </p:txBody>
      </p:sp>
      <p:sp>
        <p:nvSpPr>
          <p:cNvPr id="11" name="tbCopyright"/>
          <p:cNvSpPr txBox="1">
            <a:spLocks noChangeArrowheads="1"/>
          </p:cNvSpPr>
          <p:nvPr/>
        </p:nvSpPr>
        <p:spPr bwMode="white">
          <a:xfrm>
            <a:off x="463550" y="6736548"/>
            <a:ext cx="567532" cy="117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0" tIns="0" rIns="0" bIns="0" anchor="ctr"/>
          <a:lstStyle>
            <a:lvl1pPr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90000"/>
              </a:lnSpc>
              <a:defRPr/>
            </a:pPr>
            <a:fld id="{68467387-B32A-45D5-BFF9-351737BB5B49}" type="slidenum">
              <a:rPr lang="en-US" sz="800" smtClean="0">
                <a:solidFill>
                  <a:srgbClr val="FFFFFF"/>
                </a:solidFill>
              </a:rPr>
              <a:t>‹#›</a:t>
            </a:fld>
            <a:endParaRPr lang="en-US" sz="800" dirty="0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3" r:id="rId2"/>
    <p:sldLayoutId id="2147484076" r:id="rId3"/>
    <p:sldLayoutId id="2147484066" r:id="rId4"/>
    <p:sldLayoutId id="2147484134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  <p:sldLayoutId id="2147484142" r:id="rId12"/>
    <p:sldLayoutId id="2147484143" r:id="rId13"/>
    <p:sldLayoutId id="2147484144" r:id="rId14"/>
    <p:sldLayoutId id="2147484145" r:id="rId15"/>
    <p:sldLayoutId id="2147484146" r:id="rId16"/>
    <p:sldLayoutId id="2147484147" r:id="rId17"/>
    <p:sldLayoutId id="2147484148" r:id="rId18"/>
    <p:sldLayoutId id="2147484149" r:id="rId19"/>
    <p:sldLayoutId id="2147484152" r:id="rId20"/>
    <p:sldLayoutId id="2147484153" r:id="rId21"/>
    <p:sldLayoutId id="2147484150" r:id="rId22"/>
    <p:sldLayoutId id="2147484151" r:id="rId23"/>
    <p:sldLayoutId id="2147484154" r:id="rId24"/>
    <p:sldLayoutId id="2147484155" r:id="rId25"/>
    <p:sldLayoutId id="2147484156" r:id="rId26"/>
    <p:sldLayoutId id="2147484157" r:id="rId27"/>
    <p:sldLayoutId id="2147484103" r:id="rId28"/>
    <p:sldLayoutId id="2147484104" r:id="rId29"/>
    <p:sldLayoutId id="2147484105" r:id="rId30"/>
    <p:sldLayoutId id="2147484106" r:id="rId31"/>
    <p:sldLayoutId id="2147484107" r:id="rId32"/>
    <p:sldLayoutId id="2147484108" r:id="rId33"/>
    <p:sldLayoutId id="2147484109" r:id="rId34"/>
    <p:sldLayoutId id="2147484110" r:id="rId35"/>
    <p:sldLayoutId id="2147484111" r:id="rId36"/>
    <p:sldLayoutId id="2147484114" r:id="rId37"/>
    <p:sldLayoutId id="2147484113" r:id="rId38"/>
    <p:sldLayoutId id="2147484158" r:id="rId39"/>
    <p:sldLayoutId id="2147484130" r:id="rId40"/>
    <p:sldLayoutId id="2147484119" r:id="rId4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361950" rtl="0" eaLnBrk="1" fontAlgn="base" hangingPunct="1">
        <a:spcBef>
          <a:spcPct val="0"/>
        </a:spcBef>
        <a:spcAft>
          <a:spcPct val="0"/>
        </a:spcAft>
        <a:defRPr sz="2000" b="0">
          <a:solidFill>
            <a:srgbClr val="006BB7"/>
          </a:solidFill>
          <a:latin typeface="+mj-lt"/>
          <a:ea typeface="+mj-ea"/>
          <a:cs typeface="+mj-cs"/>
        </a:defRPr>
      </a:lvl1pPr>
      <a:lvl2pPr algn="l" defTabSz="361950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6BB7"/>
          </a:solidFill>
          <a:latin typeface="Arial" charset="0"/>
        </a:defRPr>
      </a:lvl2pPr>
      <a:lvl3pPr algn="l" defTabSz="361950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6BB7"/>
          </a:solidFill>
          <a:latin typeface="Arial" charset="0"/>
        </a:defRPr>
      </a:lvl3pPr>
      <a:lvl4pPr algn="l" defTabSz="361950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6BB7"/>
          </a:solidFill>
          <a:latin typeface="Arial" charset="0"/>
        </a:defRPr>
      </a:lvl4pPr>
      <a:lvl5pPr algn="l" defTabSz="361950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6BB7"/>
          </a:solidFill>
          <a:latin typeface="Arial" charset="0"/>
        </a:defRPr>
      </a:lvl5pPr>
      <a:lvl6pPr marL="457200" algn="l" defTabSz="36195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6pPr>
      <a:lvl7pPr marL="914400" algn="l" defTabSz="36195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7pPr>
      <a:lvl8pPr marL="1371600" algn="l" defTabSz="36195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8pPr>
      <a:lvl9pPr marL="1828800" algn="l" defTabSz="36195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9pPr>
    </p:titleStyle>
    <p:bodyStyle>
      <a:lvl1pPr marL="269875" indent="-269875" algn="l" defTabSz="457200" rtl="0" eaLnBrk="1" fontAlgn="base" hangingPunct="1">
        <a:spcBef>
          <a:spcPts val="0"/>
        </a:spcBef>
        <a:spcAft>
          <a:spcPts val="600"/>
        </a:spcAft>
        <a:buClr>
          <a:srgbClr val="A7A9AC"/>
        </a:buClr>
        <a:buSzPct val="100000"/>
        <a:buFont typeface="Narkisim" pitchFamily="34" charset="-79"/>
        <a:buChar char="•"/>
        <a:defRPr sz="1800">
          <a:solidFill>
            <a:srgbClr val="000000"/>
          </a:solidFill>
          <a:latin typeface="+mn-lt"/>
          <a:ea typeface="+mn-ea"/>
          <a:cs typeface="+mn-cs"/>
        </a:defRPr>
      </a:lvl1pPr>
      <a:lvl2pPr marL="539750" indent="-269875" algn="l" defTabSz="457200" rtl="0" eaLnBrk="1" fontAlgn="base" hangingPunct="1">
        <a:spcBef>
          <a:spcPts val="0"/>
        </a:spcBef>
        <a:spcAft>
          <a:spcPts val="600"/>
        </a:spcAft>
        <a:buClr>
          <a:srgbClr val="A7A9AC"/>
        </a:buClr>
        <a:buSzPct val="100000"/>
        <a:buChar char="–"/>
        <a:defRPr sz="1800">
          <a:solidFill>
            <a:srgbClr val="000000"/>
          </a:solidFill>
          <a:latin typeface="+mn-lt"/>
        </a:defRPr>
      </a:lvl2pPr>
      <a:lvl3pPr marL="809625" indent="-269875" algn="l" defTabSz="457200" rtl="0" eaLnBrk="1" fontAlgn="base" hangingPunct="1">
        <a:spcBef>
          <a:spcPts val="0"/>
        </a:spcBef>
        <a:spcAft>
          <a:spcPts val="600"/>
        </a:spcAft>
        <a:buClr>
          <a:srgbClr val="A7A9AC"/>
        </a:buClr>
        <a:buSzPct val="100000"/>
        <a:buChar char="•"/>
        <a:defRPr sz="1800">
          <a:solidFill>
            <a:srgbClr val="000000"/>
          </a:solidFill>
          <a:latin typeface="+mn-lt"/>
        </a:defRPr>
      </a:lvl3pPr>
      <a:lvl4pPr marL="1079500" indent="-269875" algn="l" defTabSz="457200" rtl="0" eaLnBrk="1" fontAlgn="base" hangingPunct="1">
        <a:spcBef>
          <a:spcPts val="0"/>
        </a:spcBef>
        <a:spcAft>
          <a:spcPts val="600"/>
        </a:spcAft>
        <a:buClr>
          <a:srgbClr val="A7A9AC"/>
        </a:buClr>
        <a:buSzPct val="100000"/>
        <a:buChar char="–"/>
        <a:defRPr sz="1800">
          <a:solidFill>
            <a:srgbClr val="000000"/>
          </a:solidFill>
          <a:latin typeface="+mn-lt"/>
        </a:defRPr>
      </a:lvl4pPr>
      <a:lvl5pPr marL="1349375" indent="-268288" algn="l" defTabSz="457200" rtl="0" eaLnBrk="1" fontAlgn="base" hangingPunct="1">
        <a:spcBef>
          <a:spcPts val="0"/>
        </a:spcBef>
        <a:spcAft>
          <a:spcPts val="600"/>
        </a:spcAft>
        <a:buClr>
          <a:srgbClr val="A7A9AC"/>
        </a:buClr>
        <a:buSzPct val="100000"/>
        <a:buChar char="•"/>
        <a:defRPr sz="1800">
          <a:solidFill>
            <a:srgbClr val="000000"/>
          </a:solidFill>
          <a:latin typeface="+mn-lt"/>
        </a:defRPr>
      </a:lvl5pPr>
      <a:lvl6pPr marL="1817688" indent="-268288" algn="l" defTabSz="457200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SzPct val="100000"/>
        <a:buChar char="•"/>
        <a:defRPr>
          <a:solidFill>
            <a:schemeClr val="tx1"/>
          </a:solidFill>
          <a:latin typeface="+mn-lt"/>
        </a:defRPr>
      </a:lvl6pPr>
      <a:lvl7pPr marL="2274888" indent="-268288" algn="l" defTabSz="457200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SzPct val="100000"/>
        <a:buChar char="•"/>
        <a:defRPr>
          <a:solidFill>
            <a:schemeClr val="tx1"/>
          </a:solidFill>
          <a:latin typeface="+mn-lt"/>
        </a:defRPr>
      </a:lvl7pPr>
      <a:lvl8pPr marL="2732088" indent="-268288" algn="l" defTabSz="457200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SzPct val="100000"/>
        <a:buChar char="•"/>
        <a:defRPr>
          <a:solidFill>
            <a:schemeClr val="tx1"/>
          </a:solidFill>
          <a:latin typeface="+mn-lt"/>
        </a:defRPr>
      </a:lvl8pPr>
      <a:lvl9pPr marL="3189288" indent="-268288" algn="l" defTabSz="457200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SzPct val="10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naei.defra.gov.uk/" TargetMode="Externa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http://laqm.defra.gov.uk/review-and-assessment/tools/emissions-factors-toolkit.html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laqm.defra.gov.uk/review-and-assessment/tools/emissions-factors-toolkit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Yvonne Pang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961996" y="5367187"/>
            <a:ext cx="7018081" cy="847274"/>
          </a:xfrm>
        </p:spPr>
        <p:txBody>
          <a:bodyPr/>
          <a:lstStyle/>
          <a:p>
            <a:r>
              <a:rPr lang="en-GB" dirty="0"/>
              <a:t>TFEIP/EIONET Annual Meeting - Projections Expert Panel</a:t>
            </a:r>
          </a:p>
          <a:p>
            <a:r>
              <a:rPr lang="en-GB" dirty="0" smtClean="0"/>
              <a:t>12</a:t>
            </a:r>
            <a:r>
              <a:rPr lang="en-GB" baseline="30000" dirty="0" smtClean="0"/>
              <a:t>th</a:t>
            </a:r>
            <a:r>
              <a:rPr lang="en-GB" dirty="0" smtClean="0"/>
              <a:t> May 2015	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65172" y="4908486"/>
            <a:ext cx="7014905" cy="307777"/>
          </a:xfrm>
        </p:spPr>
        <p:txBody>
          <a:bodyPr/>
          <a:lstStyle/>
          <a:p>
            <a:r>
              <a:rPr lang="en-GB" dirty="0" smtClean="0"/>
              <a:t>The UK Emissions Projections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pPr lvl="0"/>
            <a:r>
              <a:rPr lang="en-GB" dirty="0" smtClean="0"/>
              <a:t>Overview (1)</a:t>
            </a:r>
            <a:endParaRPr lang="en-GB" dirty="0"/>
          </a:p>
        </p:txBody>
      </p:sp>
      <p:sp>
        <p:nvSpPr>
          <p:cNvPr id="7" name="Content Placeholder 9"/>
          <p:cNvSpPr>
            <a:spLocks noGrp="1"/>
          </p:cNvSpPr>
          <p:nvPr>
            <p:ph idx="1"/>
          </p:nvPr>
        </p:nvSpPr>
        <p:spPr>
          <a:xfrm>
            <a:off x="381795" y="991204"/>
            <a:ext cx="9298233" cy="5292000"/>
          </a:xfrm>
        </p:spPr>
        <p:txBody>
          <a:bodyPr/>
          <a:lstStyle/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dirty="0">
                <a:sym typeface="Wingdings" pitchFamily="2" charset="2"/>
              </a:rPr>
              <a:t>Pollutants coverage</a:t>
            </a:r>
          </a:p>
          <a:p>
            <a:pPr marL="555625" lvl="2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>
                <a:sym typeface="Wingdings" pitchFamily="2" charset="2"/>
              </a:rPr>
              <a:t>NOx, NMVOCs, SO</a:t>
            </a:r>
            <a:r>
              <a:rPr lang="en-GB" baseline="-25000" dirty="0">
                <a:sym typeface="Wingdings" pitchFamily="2" charset="2"/>
              </a:rPr>
              <a:t>2</a:t>
            </a:r>
            <a:r>
              <a:rPr lang="en-GB" dirty="0">
                <a:sym typeface="Wingdings" pitchFamily="2" charset="2"/>
              </a:rPr>
              <a:t>, NH</a:t>
            </a:r>
            <a:r>
              <a:rPr lang="en-GB" baseline="-25000" dirty="0">
                <a:sym typeface="Wingdings" pitchFamily="2" charset="2"/>
              </a:rPr>
              <a:t>3</a:t>
            </a:r>
            <a:r>
              <a:rPr lang="en-GB" dirty="0">
                <a:sym typeface="Wingdings" pitchFamily="2" charset="2"/>
              </a:rPr>
              <a:t>, PM</a:t>
            </a:r>
            <a:r>
              <a:rPr lang="en-GB" baseline="-25000" dirty="0">
                <a:sym typeface="Wingdings" pitchFamily="2" charset="2"/>
              </a:rPr>
              <a:t>10</a:t>
            </a:r>
            <a:r>
              <a:rPr lang="en-GB" dirty="0">
                <a:sym typeface="Wingdings" pitchFamily="2" charset="2"/>
              </a:rPr>
              <a:t>, PM</a:t>
            </a:r>
            <a:r>
              <a:rPr lang="en-GB" baseline="-25000" dirty="0">
                <a:sym typeface="Wingdings" pitchFamily="2" charset="2"/>
              </a:rPr>
              <a:t>2.5</a:t>
            </a:r>
            <a:r>
              <a:rPr lang="en-GB" dirty="0">
                <a:sym typeface="Wingdings" pitchFamily="2" charset="2"/>
              </a:rPr>
              <a:t>, benzene, </a:t>
            </a:r>
            <a:r>
              <a:rPr lang="en-GB" dirty="0" smtClean="0">
                <a:sym typeface="Wingdings" pitchFamily="2" charset="2"/>
              </a:rPr>
              <a:t>CO, metals</a:t>
            </a:r>
          </a:p>
          <a:p>
            <a:pPr marL="555625" lvl="2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ym typeface="Wingdings" pitchFamily="2" charset="2"/>
              </a:rPr>
              <a:t>non-CO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 GHG (CH</a:t>
            </a:r>
            <a:r>
              <a:rPr lang="en-GB" baseline="-25000" dirty="0" smtClean="0">
                <a:sym typeface="Wingdings" pitchFamily="2" charset="2"/>
              </a:rPr>
              <a:t>4</a:t>
            </a:r>
            <a:r>
              <a:rPr lang="en-GB" dirty="0" smtClean="0">
                <a:sym typeface="Wingdings" pitchFamily="2" charset="2"/>
              </a:rPr>
              <a:t>, N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O)</a:t>
            </a: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>
              <a:sym typeface="Wingdings" pitchFamily="2" charset="2"/>
            </a:endParaRP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dirty="0">
                <a:sym typeface="Wingdings" pitchFamily="2" charset="2"/>
              </a:rPr>
              <a:t>Vehicle types</a:t>
            </a:r>
          </a:p>
          <a:p>
            <a:pPr marL="555625" lvl="2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ym typeface="Wingdings" pitchFamily="2" charset="2"/>
              </a:rPr>
              <a:t>Cars, LGVs, Rigid </a:t>
            </a:r>
            <a:r>
              <a:rPr lang="en-GB" dirty="0">
                <a:sym typeface="Wingdings" pitchFamily="2" charset="2"/>
              </a:rPr>
              <a:t>and artic </a:t>
            </a:r>
            <a:r>
              <a:rPr lang="en-GB" dirty="0" smtClean="0">
                <a:sym typeface="Wingdings" pitchFamily="2" charset="2"/>
              </a:rPr>
              <a:t>HGVs, Buses </a:t>
            </a:r>
            <a:r>
              <a:rPr lang="en-GB" dirty="0">
                <a:sym typeface="Wingdings" pitchFamily="2" charset="2"/>
              </a:rPr>
              <a:t>and </a:t>
            </a:r>
            <a:r>
              <a:rPr lang="en-GB" dirty="0" smtClean="0">
                <a:sym typeface="Wingdings" pitchFamily="2" charset="2"/>
              </a:rPr>
              <a:t>coaches, Motorcycles </a:t>
            </a:r>
            <a:endParaRPr lang="en-GB" dirty="0">
              <a:sym typeface="Wingdings" pitchFamily="2" charset="2"/>
            </a:endParaRP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 smtClean="0">
              <a:sym typeface="Wingdings" pitchFamily="2" charset="2"/>
            </a:endParaRP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dirty="0" smtClean="0">
                <a:sym typeface="Wingdings" pitchFamily="2" charset="2"/>
              </a:rPr>
              <a:t>Euro </a:t>
            </a:r>
            <a:r>
              <a:rPr lang="en-GB" dirty="0">
                <a:sym typeface="Wingdings" pitchFamily="2" charset="2"/>
              </a:rPr>
              <a:t>standard system </a:t>
            </a:r>
            <a:r>
              <a:rPr lang="en-GB" dirty="0" smtClean="0">
                <a:sym typeface="Wingdings" pitchFamily="2" charset="2"/>
              </a:rPr>
              <a:t>(up to Euro </a:t>
            </a:r>
            <a:r>
              <a:rPr lang="en-GB" dirty="0">
                <a:sym typeface="Wingdings" pitchFamily="2" charset="2"/>
              </a:rPr>
              <a:t>6/VI)</a:t>
            </a: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>
              <a:sym typeface="Wingdings" pitchFamily="2" charset="2"/>
            </a:endParaRP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 smtClean="0">
              <a:sym typeface="Wingdings" pitchFamily="2" charset="2"/>
            </a:endParaRPr>
          </a:p>
          <a:p>
            <a:pPr marL="0" lvl="1" indent="0">
              <a:lnSpc>
                <a:spcPct val="150000"/>
              </a:lnSpc>
              <a:buNone/>
              <a:defRPr/>
            </a:pPr>
            <a:endParaRPr lang="en-GB" dirty="0">
              <a:sym typeface="Wingdings" pitchFamily="2" charset="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382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pPr lvl="0"/>
            <a:r>
              <a:rPr lang="en-GB" dirty="0" smtClean="0"/>
              <a:t>Overview (2)</a:t>
            </a:r>
            <a:endParaRPr lang="en-GB" dirty="0"/>
          </a:p>
        </p:txBody>
      </p:sp>
      <p:sp>
        <p:nvSpPr>
          <p:cNvPr id="7" name="Content Placeholder 9"/>
          <p:cNvSpPr>
            <a:spLocks noGrp="1"/>
          </p:cNvSpPr>
          <p:nvPr>
            <p:ph idx="1"/>
          </p:nvPr>
        </p:nvSpPr>
        <p:spPr>
          <a:xfrm>
            <a:off x="381795" y="991204"/>
            <a:ext cx="9298233" cy="5292000"/>
          </a:xfrm>
        </p:spPr>
        <p:txBody>
          <a:bodyPr/>
          <a:lstStyle/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dirty="0">
                <a:sym typeface="Wingdings" pitchFamily="2" charset="2"/>
              </a:rPr>
              <a:t>Emissions from each vehicle type = </a:t>
            </a:r>
            <a:endParaRPr lang="en-GB" dirty="0" smtClean="0">
              <a:sym typeface="Wingdings" pitchFamily="2" charset="2"/>
            </a:endParaRP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>
              <a:sym typeface="Wingdings" pitchFamily="2" charset="2"/>
            </a:endParaRPr>
          </a:p>
          <a:p>
            <a:pPr marL="0" lvl="1" indent="0">
              <a:lnSpc>
                <a:spcPct val="150000"/>
              </a:lnSpc>
              <a:buNone/>
              <a:defRPr/>
            </a:pPr>
            <a:r>
              <a:rPr lang="en-GB" dirty="0" smtClean="0"/>
              <a:t>	</a:t>
            </a:r>
            <a:r>
              <a:rPr lang="en-GB" b="1" dirty="0" smtClean="0"/>
              <a:t>	Emission </a:t>
            </a:r>
            <a:r>
              <a:rPr lang="en-GB" b="1" dirty="0"/>
              <a:t>factor (g/km)   </a:t>
            </a:r>
            <a:r>
              <a:rPr lang="en-GB" b="1" dirty="0" smtClean="0"/>
              <a:t> x   </a:t>
            </a:r>
            <a:r>
              <a:rPr lang="en-GB" b="1" dirty="0"/>
              <a:t>Projected activity (vehicle km travelled)</a:t>
            </a: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 smtClean="0">
              <a:sym typeface="Wingdings" pitchFamily="2" charset="2"/>
            </a:endParaRPr>
          </a:p>
          <a:p>
            <a:pPr marL="0" lvl="1" indent="0">
              <a:lnSpc>
                <a:spcPct val="150000"/>
              </a:lnSpc>
              <a:buNone/>
              <a:defRPr/>
            </a:pPr>
            <a:endParaRPr lang="en-GB" dirty="0">
              <a:sym typeface="Wingdings" pitchFamily="2" charset="2"/>
            </a:endParaRP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207753" y="1928561"/>
            <a:ext cx="2668788" cy="4499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245021" y="1928560"/>
            <a:ext cx="4461097" cy="4499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200" y="3506505"/>
            <a:ext cx="3419341" cy="2165796"/>
          </a:xfrm>
          <a:prstGeom prst="rect">
            <a:avLst/>
          </a:prstGeom>
          <a:solidFill>
            <a:srgbClr val="FAE600"/>
          </a:solidFill>
          <a:ln>
            <a:noFill/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69C23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D4D4D"/>
              </a:buClr>
              <a:buFont typeface="Arial" pitchFamily="34" charset="0"/>
              <a:buChar char="–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D4D4D"/>
              </a:buClr>
              <a:buFont typeface="Arial" pitchFamily="34" charset="0"/>
              <a:buChar char="−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69C23"/>
              </a:buClr>
              <a:buChar char="–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69C23"/>
              </a:buClr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469C23"/>
              </a:buClr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469C23"/>
              </a:buClr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469C23"/>
              </a:buClr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469C23"/>
              </a:buClr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smtClean="0"/>
              <a:t>EMEP/EEA Emission Inventory Guidebook / COPERT 4</a:t>
            </a:r>
          </a:p>
          <a:p>
            <a:endParaRPr lang="en-GB" sz="1800" dirty="0" smtClean="0"/>
          </a:p>
          <a:p>
            <a:r>
              <a:rPr lang="en-GB" sz="1800" dirty="0" err="1" smtClean="0"/>
              <a:t>DfT</a:t>
            </a:r>
            <a:r>
              <a:rPr lang="en-GB" sz="1800" dirty="0" smtClean="0"/>
              <a:t>/TRL (2009)</a:t>
            </a:r>
          </a:p>
          <a:p>
            <a:pPr marL="0" indent="0">
              <a:buFontTx/>
              <a:buNone/>
            </a:pP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/>
          </a:p>
        </p:txBody>
      </p:sp>
      <p:sp>
        <p:nvSpPr>
          <p:cNvPr id="12" name="Up Arrow 11"/>
          <p:cNvSpPr/>
          <p:nvPr/>
        </p:nvSpPr>
        <p:spPr bwMode="auto">
          <a:xfrm>
            <a:off x="2061029" y="2757130"/>
            <a:ext cx="537028" cy="749375"/>
          </a:xfrm>
          <a:prstGeom prst="upArrow">
            <a:avLst/>
          </a:prstGeom>
          <a:solidFill>
            <a:srgbClr val="FAE6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rgbClr val="4D4D4D"/>
              </a:solidFill>
              <a:effectLst/>
              <a:latin typeface="Arial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747805" y="2980132"/>
            <a:ext cx="4514850" cy="2481942"/>
          </a:xfrm>
          <a:prstGeom prst="rect">
            <a:avLst/>
          </a:prstGeom>
          <a:solidFill>
            <a:srgbClr val="99CCFF"/>
          </a:solidFill>
          <a:ln>
            <a:noFill/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69C23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D4D4D"/>
              </a:buClr>
              <a:buFont typeface="Arial" pitchFamily="34" charset="0"/>
              <a:buChar char="–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D4D4D"/>
              </a:buClr>
              <a:buFont typeface="Arial" pitchFamily="34" charset="0"/>
              <a:buChar char="−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69C23"/>
              </a:buClr>
              <a:buChar char="–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69C23"/>
              </a:buClr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469C23"/>
              </a:buClr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469C23"/>
              </a:buClr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469C23"/>
              </a:buClr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469C23"/>
              </a:buClr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sz="1800" dirty="0" smtClean="0"/>
              <a:t>Fleet composition:</a:t>
            </a:r>
          </a:p>
          <a:p>
            <a:r>
              <a:rPr lang="en-GB" sz="1800" dirty="0" smtClean="0"/>
              <a:t>By fuel type</a:t>
            </a:r>
          </a:p>
          <a:p>
            <a:r>
              <a:rPr lang="en-GB" sz="1800" dirty="0" smtClean="0"/>
              <a:t>By age mix </a:t>
            </a:r>
            <a:r>
              <a:rPr lang="en-GB" sz="1800" dirty="0" smtClean="0">
                <a:sym typeface="Wingdings" pitchFamily="2" charset="2"/>
              </a:rPr>
              <a:t> </a:t>
            </a:r>
            <a:r>
              <a:rPr lang="en-GB" sz="1800" dirty="0" smtClean="0"/>
              <a:t>Euro standard</a:t>
            </a:r>
          </a:p>
          <a:p>
            <a:r>
              <a:rPr lang="en-GB" sz="1800" dirty="0" smtClean="0"/>
              <a:t>By engine size/ vehicle weight</a:t>
            </a:r>
          </a:p>
          <a:p>
            <a:r>
              <a:rPr lang="en-GB" sz="1800" dirty="0" smtClean="0"/>
              <a:t>By technology</a:t>
            </a:r>
          </a:p>
          <a:p>
            <a:pPr marL="0" indent="0">
              <a:buFontTx/>
              <a:buNone/>
            </a:pPr>
            <a:r>
              <a:rPr lang="en-GB" sz="1800" dirty="0"/>
              <a:t>	</a:t>
            </a:r>
          </a:p>
        </p:txBody>
      </p:sp>
      <p:sp>
        <p:nvSpPr>
          <p:cNvPr id="14" name="Up Arrow 13"/>
          <p:cNvSpPr/>
          <p:nvPr/>
        </p:nvSpPr>
        <p:spPr bwMode="auto">
          <a:xfrm>
            <a:off x="5880827" y="2526559"/>
            <a:ext cx="537028" cy="471715"/>
          </a:xfrm>
          <a:prstGeom prst="upArrow">
            <a:avLst/>
          </a:prstGeom>
          <a:solidFill>
            <a:srgbClr val="99CCFF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rgbClr val="4D4D4D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50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pPr lvl="0"/>
            <a:r>
              <a:rPr lang="en-GB" dirty="0"/>
              <a:t>Traffic </a:t>
            </a:r>
            <a:r>
              <a:rPr lang="en-GB" dirty="0" smtClean="0"/>
              <a:t>projections </a:t>
            </a:r>
            <a:r>
              <a:rPr lang="en-GB" dirty="0"/>
              <a:t>– Data Sources</a:t>
            </a:r>
          </a:p>
        </p:txBody>
      </p:sp>
      <p:sp>
        <p:nvSpPr>
          <p:cNvPr id="7" name="Content Placeholder 9"/>
          <p:cNvSpPr>
            <a:spLocks noGrp="1"/>
          </p:cNvSpPr>
          <p:nvPr>
            <p:ph idx="1"/>
          </p:nvPr>
        </p:nvSpPr>
        <p:spPr>
          <a:xfrm>
            <a:off x="381795" y="991204"/>
            <a:ext cx="9298233" cy="5292000"/>
          </a:xfrm>
        </p:spPr>
        <p:txBody>
          <a:bodyPr/>
          <a:lstStyle/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b="1" dirty="0" smtClean="0">
                <a:sym typeface="Wingdings" pitchFamily="2" charset="2"/>
              </a:rPr>
              <a:t>Great Britain </a:t>
            </a:r>
          </a:p>
          <a:p>
            <a:pPr marL="555625" lvl="2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ym typeface="Wingdings" pitchFamily="2" charset="2"/>
              </a:rPr>
              <a:t>Department </a:t>
            </a:r>
            <a:r>
              <a:rPr lang="en-GB" dirty="0">
                <a:sym typeface="Wingdings" pitchFamily="2" charset="2"/>
              </a:rPr>
              <a:t>for </a:t>
            </a:r>
            <a:r>
              <a:rPr lang="en-GB" dirty="0" smtClean="0">
                <a:sym typeface="Wingdings" pitchFamily="2" charset="2"/>
              </a:rPr>
              <a:t>Transport (vehicle-km)</a:t>
            </a:r>
          </a:p>
          <a:p>
            <a:pPr marL="555625" lvl="2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>
                <a:sym typeface="Wingdings" pitchFamily="2" charset="2"/>
              </a:rPr>
              <a:t>Up to 2035 (recently 2040</a:t>
            </a:r>
            <a:r>
              <a:rPr lang="en-GB" dirty="0" smtClean="0">
                <a:sym typeface="Wingdings" pitchFamily="2" charset="2"/>
              </a:rPr>
              <a:t>)</a:t>
            </a:r>
            <a:endParaRPr lang="en-GB" dirty="0">
              <a:sym typeface="Wingdings" pitchFamily="2" charset="2"/>
            </a:endParaRPr>
          </a:p>
          <a:p>
            <a:pPr marL="555625" lvl="2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ym typeface="Wingdings" pitchFamily="2" charset="2"/>
              </a:rPr>
              <a:t>By </a:t>
            </a:r>
            <a:r>
              <a:rPr lang="en-GB" dirty="0">
                <a:sym typeface="Wingdings" pitchFamily="2" charset="2"/>
              </a:rPr>
              <a:t>vehicle, road, area type and Government Office </a:t>
            </a:r>
            <a:r>
              <a:rPr lang="en-GB" dirty="0" smtClean="0">
                <a:sym typeface="Wingdings" pitchFamily="2" charset="2"/>
              </a:rPr>
              <a:t>Region</a:t>
            </a:r>
          </a:p>
          <a:p>
            <a:pPr marL="555625" lvl="2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ym typeface="Wingdings" pitchFamily="2" charset="2"/>
              </a:rPr>
              <a:t>Derived from the </a:t>
            </a:r>
            <a:r>
              <a:rPr lang="en-GB" dirty="0" err="1" smtClean="0">
                <a:sym typeface="Wingdings" pitchFamily="2" charset="2"/>
              </a:rPr>
              <a:t>DfT’s</a:t>
            </a:r>
            <a:r>
              <a:rPr lang="en-GB" dirty="0" smtClean="0">
                <a:sym typeface="Wingdings" pitchFamily="2" charset="2"/>
              </a:rPr>
              <a:t> National Transport Model based on UK transport policy </a:t>
            </a:r>
            <a:endParaRPr lang="en-GB" dirty="0">
              <a:sym typeface="Wingdings" pitchFamily="2" charset="2"/>
            </a:endParaRP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b="1" dirty="0" smtClean="0">
                <a:sym typeface="Wingdings" pitchFamily="2" charset="2"/>
              </a:rPr>
              <a:t>London</a:t>
            </a:r>
            <a:endParaRPr lang="en-GB" b="1" dirty="0">
              <a:sym typeface="Wingdings" pitchFamily="2" charset="2"/>
            </a:endParaRPr>
          </a:p>
          <a:p>
            <a:pPr marL="555625" lvl="2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ym typeface="Wingdings" pitchFamily="2" charset="2"/>
              </a:rPr>
              <a:t>Transport </a:t>
            </a:r>
            <a:r>
              <a:rPr lang="en-GB" dirty="0">
                <a:sym typeface="Wingdings" pitchFamily="2" charset="2"/>
              </a:rPr>
              <a:t>for </a:t>
            </a:r>
            <a:r>
              <a:rPr lang="en-GB" dirty="0" smtClean="0">
                <a:sym typeface="Wingdings" pitchFamily="2" charset="2"/>
              </a:rPr>
              <a:t>London</a:t>
            </a:r>
          </a:p>
          <a:p>
            <a:pPr marL="555625" lvl="2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ym typeface="Wingdings" pitchFamily="2" charset="2"/>
              </a:rPr>
              <a:t>Growth factors for 2021 and 2031</a:t>
            </a:r>
            <a:endParaRPr lang="en-GB" dirty="0">
              <a:sym typeface="Wingdings" pitchFamily="2" charset="2"/>
            </a:endParaRP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b="1" dirty="0" smtClean="0">
                <a:sym typeface="Wingdings" pitchFamily="2" charset="2"/>
              </a:rPr>
              <a:t>Northern </a:t>
            </a:r>
            <a:r>
              <a:rPr lang="en-GB" b="1" dirty="0">
                <a:sym typeface="Wingdings" pitchFamily="2" charset="2"/>
              </a:rPr>
              <a:t>Ireland</a:t>
            </a:r>
          </a:p>
          <a:p>
            <a:pPr marL="555625" lvl="2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>
                <a:sym typeface="Wingdings" pitchFamily="2" charset="2"/>
              </a:rPr>
              <a:t>Assume same as GB’s growth rates</a:t>
            </a: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 smtClean="0">
              <a:sym typeface="Wingdings" pitchFamily="2" charset="2"/>
            </a:endParaRPr>
          </a:p>
          <a:p>
            <a:pPr marL="0" lvl="1" indent="0">
              <a:lnSpc>
                <a:spcPct val="150000"/>
              </a:lnSpc>
              <a:buNone/>
              <a:defRPr/>
            </a:pPr>
            <a:endParaRPr lang="en-GB" dirty="0">
              <a:sym typeface="Wingdings" pitchFamily="2" charset="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01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pPr lvl="0"/>
            <a:r>
              <a:rPr lang="en-GB" dirty="0"/>
              <a:t>Fleet composition assumptions</a:t>
            </a:r>
          </a:p>
        </p:txBody>
      </p:sp>
      <p:sp>
        <p:nvSpPr>
          <p:cNvPr id="7" name="Content Placeholder 9"/>
          <p:cNvSpPr>
            <a:spLocks noGrp="1"/>
          </p:cNvSpPr>
          <p:nvPr>
            <p:ph idx="1"/>
          </p:nvPr>
        </p:nvSpPr>
        <p:spPr>
          <a:xfrm>
            <a:off x="381795" y="991204"/>
            <a:ext cx="9298233" cy="5292000"/>
          </a:xfrm>
        </p:spPr>
        <p:txBody>
          <a:bodyPr/>
          <a:lstStyle/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dirty="0" smtClean="0">
                <a:sym typeface="Wingdings" pitchFamily="2" charset="2"/>
              </a:rPr>
              <a:t>Fleet turnover model  proportion of vehicle km by Euro Standard</a:t>
            </a:r>
          </a:p>
          <a:p>
            <a:pPr marL="555625" lvl="2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0070C0"/>
                </a:solidFill>
                <a:sym typeface="Wingdings" pitchFamily="2" charset="2"/>
              </a:rPr>
              <a:t>Vehicle sales projections</a:t>
            </a:r>
          </a:p>
          <a:p>
            <a:pPr marL="825500" lvl="3" indent="-285750">
              <a:lnSpc>
                <a:spcPct val="150000"/>
              </a:lnSpc>
              <a:buFont typeface="Arial" panose="020B0604020202020204" pitchFamily="34" charset="0"/>
              <a:buChar char="−"/>
              <a:defRPr/>
            </a:pPr>
            <a:r>
              <a:rPr lang="en-GB" sz="1600" dirty="0" err="1" smtClean="0">
                <a:sym typeface="Wingdings" pitchFamily="2" charset="2"/>
              </a:rPr>
              <a:t>DfT</a:t>
            </a:r>
            <a:r>
              <a:rPr lang="en-GB" sz="1600" dirty="0" smtClean="0">
                <a:sym typeface="Wingdings" pitchFamily="2" charset="2"/>
              </a:rPr>
              <a:t> for Cars and LGVs - Conventional </a:t>
            </a:r>
            <a:r>
              <a:rPr lang="en-GB" sz="1600" dirty="0">
                <a:sym typeface="Wingdings" pitchFamily="2" charset="2"/>
              </a:rPr>
              <a:t>(diesel/ </a:t>
            </a:r>
            <a:r>
              <a:rPr lang="en-GB" sz="1600" dirty="0" smtClean="0">
                <a:sym typeface="Wingdings" pitchFamily="2" charset="2"/>
              </a:rPr>
              <a:t>petrol), full </a:t>
            </a:r>
            <a:r>
              <a:rPr lang="en-GB" sz="1600" dirty="0">
                <a:sym typeface="Wingdings" pitchFamily="2" charset="2"/>
              </a:rPr>
              <a:t>hybrid, plug-in </a:t>
            </a:r>
            <a:r>
              <a:rPr lang="en-GB" sz="1600" dirty="0" smtClean="0">
                <a:sym typeface="Wingdings" pitchFamily="2" charset="2"/>
              </a:rPr>
              <a:t>hybrid, Electric</a:t>
            </a:r>
          </a:p>
          <a:p>
            <a:pPr marL="825500" lvl="3" indent="-285750">
              <a:lnSpc>
                <a:spcPct val="150000"/>
              </a:lnSpc>
              <a:buFont typeface="Arial" panose="020B0604020202020204" pitchFamily="34" charset="0"/>
              <a:buChar char="−"/>
              <a:defRPr/>
            </a:pPr>
            <a:r>
              <a:rPr lang="en-GB" sz="1600" dirty="0">
                <a:sym typeface="Wingdings" pitchFamily="2" charset="2"/>
              </a:rPr>
              <a:t>Correlation b/c historical vehicle sales </a:t>
            </a:r>
            <a:r>
              <a:rPr lang="en-GB" sz="1600" dirty="0" smtClean="0">
                <a:sym typeface="Wingdings" pitchFamily="2" charset="2"/>
              </a:rPr>
              <a:t>(and </a:t>
            </a:r>
            <a:r>
              <a:rPr lang="en-GB" sz="1600" dirty="0">
                <a:sym typeface="Wingdings" pitchFamily="2" charset="2"/>
              </a:rPr>
              <a:t>total vehicles on </a:t>
            </a:r>
            <a:r>
              <a:rPr lang="en-GB" sz="1600" dirty="0" smtClean="0">
                <a:sym typeface="Wingdings" pitchFamily="2" charset="2"/>
              </a:rPr>
              <a:t>road) </a:t>
            </a:r>
            <a:r>
              <a:rPr lang="en-GB" sz="1600" dirty="0">
                <a:sym typeface="Wingdings" pitchFamily="2" charset="2"/>
              </a:rPr>
              <a:t>against vehicle-km travelled </a:t>
            </a:r>
            <a:r>
              <a:rPr lang="en-GB" sz="1600" dirty="0" smtClean="0">
                <a:sym typeface="Wingdings" pitchFamily="2" charset="2"/>
              </a:rPr>
              <a:t>data  Use </a:t>
            </a:r>
            <a:r>
              <a:rPr lang="en-GB" sz="1600" dirty="0">
                <a:sym typeface="Wingdings" pitchFamily="2" charset="2"/>
              </a:rPr>
              <a:t>traffic projection as a proxy to project vehicle </a:t>
            </a:r>
            <a:r>
              <a:rPr lang="en-GB" sz="1600" dirty="0" smtClean="0">
                <a:sym typeface="Wingdings" pitchFamily="2" charset="2"/>
              </a:rPr>
              <a:t>sales</a:t>
            </a:r>
          </a:p>
          <a:p>
            <a:pPr marL="555625" lvl="2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70C0"/>
                </a:solidFill>
                <a:sym typeface="Wingdings" pitchFamily="2" charset="2"/>
              </a:rPr>
              <a:t>Vehicle survival rates</a:t>
            </a:r>
          </a:p>
          <a:p>
            <a:pPr marL="555625" lvl="2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0070C0"/>
                </a:solidFill>
                <a:sym typeface="Wingdings" pitchFamily="2" charset="2"/>
              </a:rPr>
              <a:t>Relative </a:t>
            </a:r>
            <a:r>
              <a:rPr lang="en-GB" dirty="0">
                <a:solidFill>
                  <a:srgbClr val="0070C0"/>
                </a:solidFill>
                <a:sym typeface="Wingdings" pitchFamily="2" charset="2"/>
              </a:rPr>
              <a:t>mileage with </a:t>
            </a:r>
            <a:r>
              <a:rPr lang="en-GB" dirty="0" smtClean="0">
                <a:solidFill>
                  <a:srgbClr val="0070C0"/>
                </a:solidFill>
                <a:sym typeface="Wingdings" pitchFamily="2" charset="2"/>
              </a:rPr>
              <a:t>age</a:t>
            </a:r>
            <a:endParaRPr lang="en-GB" dirty="0">
              <a:solidFill>
                <a:srgbClr val="0070C0"/>
              </a:solidFill>
              <a:sym typeface="Wingdings" pitchFamily="2" charset="2"/>
            </a:endParaRP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b="1" dirty="0" smtClean="0">
              <a:sym typeface="Wingdings" pitchFamily="2" charset="2"/>
            </a:endParaRP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b="1" dirty="0" smtClean="0">
                <a:sym typeface="Wingdings" pitchFamily="2" charset="2"/>
              </a:rPr>
              <a:t>Fleet composition data for London</a:t>
            </a:r>
            <a:r>
              <a:rPr lang="en-GB" dirty="0" smtClean="0">
                <a:sym typeface="Wingdings" pitchFamily="2" charset="2"/>
              </a:rPr>
              <a:t> – Transport for London</a:t>
            </a:r>
          </a:p>
          <a:p>
            <a:pPr marL="555625" lvl="2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1600" dirty="0" smtClean="0">
                <a:sym typeface="Wingdings" pitchFamily="2" charset="2"/>
              </a:rPr>
              <a:t>Taking </a:t>
            </a:r>
            <a:r>
              <a:rPr lang="en-GB" sz="1600" dirty="0">
                <a:sym typeface="Wingdings" pitchFamily="2" charset="2"/>
              </a:rPr>
              <a:t>into account the impact of Low Emission Zone (LEZ), </a:t>
            </a:r>
            <a:r>
              <a:rPr lang="en-GB" sz="1600" dirty="0" err="1">
                <a:sym typeface="Wingdings" pitchFamily="2" charset="2"/>
              </a:rPr>
              <a:t>TfL</a:t>
            </a:r>
            <a:r>
              <a:rPr lang="en-GB" sz="1600" dirty="0">
                <a:sym typeface="Wingdings" pitchFamily="2" charset="2"/>
              </a:rPr>
              <a:t> Bus measures, Taxi age limit</a:t>
            </a:r>
          </a:p>
          <a:p>
            <a:pPr marL="825500" lvl="3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 smtClean="0">
              <a:sym typeface="Wingdings" pitchFamily="2" charset="2"/>
            </a:endParaRP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 smtClean="0">
              <a:sym typeface="Wingdings" pitchFamily="2" charset="2"/>
            </a:endParaRPr>
          </a:p>
          <a:p>
            <a:pPr marL="0" lvl="1" indent="0">
              <a:lnSpc>
                <a:spcPct val="150000"/>
              </a:lnSpc>
              <a:buNone/>
              <a:defRPr/>
            </a:pPr>
            <a:endParaRPr lang="en-GB" dirty="0">
              <a:sym typeface="Wingdings" pitchFamily="2" charset="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16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pPr lvl="0"/>
            <a:r>
              <a:rPr lang="en-GB" dirty="0"/>
              <a:t>Sensitivity Analysis</a:t>
            </a:r>
          </a:p>
        </p:txBody>
      </p:sp>
      <p:sp>
        <p:nvSpPr>
          <p:cNvPr id="7" name="Content Placeholder 9"/>
          <p:cNvSpPr>
            <a:spLocks noGrp="1"/>
          </p:cNvSpPr>
          <p:nvPr>
            <p:ph idx="1"/>
          </p:nvPr>
        </p:nvSpPr>
        <p:spPr>
          <a:xfrm>
            <a:off x="381795" y="991204"/>
            <a:ext cx="9298233" cy="5292000"/>
          </a:xfrm>
        </p:spPr>
        <p:txBody>
          <a:bodyPr/>
          <a:lstStyle/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dirty="0" smtClean="0">
                <a:sym typeface="Wingdings" pitchFamily="2" charset="2"/>
              </a:rPr>
              <a:t>Varying input assumptions e.g. traffic growth, diesel penetration rate, NOx assumptions for Euro 6 diesel cars and LGVs</a:t>
            </a: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 smtClean="0">
              <a:sym typeface="Wingdings" pitchFamily="2" charset="2"/>
            </a:endParaRPr>
          </a:p>
          <a:p>
            <a:pPr marL="0" lvl="1" indent="0">
              <a:lnSpc>
                <a:spcPct val="150000"/>
              </a:lnSpc>
              <a:buNone/>
              <a:defRPr/>
            </a:pPr>
            <a:endParaRPr lang="en-GB" dirty="0">
              <a:sym typeface="Wingdings" pitchFamily="2" charset="2"/>
            </a:endParaRPr>
          </a:p>
          <a:p>
            <a:endParaRPr lang="en-GB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4463542"/>
              </p:ext>
            </p:extLst>
          </p:nvPr>
        </p:nvGraphicFramePr>
        <p:xfrm>
          <a:off x="1190171" y="2162629"/>
          <a:ext cx="7460343" cy="412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84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pPr lvl="0"/>
            <a:r>
              <a:rPr lang="en-GB" dirty="0"/>
              <a:t>Output</a:t>
            </a:r>
          </a:p>
        </p:txBody>
      </p:sp>
      <p:sp>
        <p:nvSpPr>
          <p:cNvPr id="7" name="Content Placeholder 9"/>
          <p:cNvSpPr>
            <a:spLocks noGrp="1"/>
          </p:cNvSpPr>
          <p:nvPr>
            <p:ph idx="1"/>
          </p:nvPr>
        </p:nvSpPr>
        <p:spPr>
          <a:xfrm>
            <a:off x="381795" y="991204"/>
            <a:ext cx="9298233" cy="5292000"/>
          </a:xfrm>
        </p:spPr>
        <p:txBody>
          <a:bodyPr/>
          <a:lstStyle/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dirty="0" smtClean="0">
                <a:sym typeface="Wingdings" pitchFamily="2" charset="2"/>
              </a:rPr>
              <a:t>Emissions projections by vehicle type and road type</a:t>
            </a: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dirty="0" smtClean="0">
                <a:sym typeface="Wingdings" pitchFamily="2" charset="2"/>
              </a:rPr>
              <a:t>Fleet composition projections data</a:t>
            </a:r>
          </a:p>
          <a:p>
            <a:pPr marL="555625" lvl="2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1600" dirty="0" smtClean="0">
                <a:sym typeface="Wingdings" pitchFamily="2" charset="2"/>
              </a:rPr>
              <a:t>NAEI </a:t>
            </a:r>
            <a:r>
              <a:rPr lang="en-GB" sz="1600" dirty="0">
                <a:sym typeface="Wingdings" pitchFamily="2" charset="2"/>
              </a:rPr>
              <a:t>Website (</a:t>
            </a:r>
            <a:r>
              <a:rPr lang="en-GB" sz="1600" dirty="0">
                <a:sym typeface="Wingdings" pitchFamily="2" charset="2"/>
                <a:hlinkClick r:id="rId3"/>
              </a:rPr>
              <a:t>http://naei.defra.gov.uk/</a:t>
            </a:r>
            <a:r>
              <a:rPr lang="en-GB" sz="1600" dirty="0">
                <a:sym typeface="Wingdings" pitchFamily="2" charset="2"/>
              </a:rPr>
              <a:t>)</a:t>
            </a:r>
          </a:p>
          <a:p>
            <a:pPr marL="555625" lvl="2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1600" dirty="0" smtClean="0">
                <a:sym typeface="Wingdings" pitchFamily="2" charset="2"/>
              </a:rPr>
              <a:t>Input </a:t>
            </a:r>
            <a:r>
              <a:rPr lang="en-GB" sz="1600" dirty="0">
                <a:sym typeface="Wingdings" pitchFamily="2" charset="2"/>
              </a:rPr>
              <a:t>for the </a:t>
            </a:r>
            <a:r>
              <a:rPr lang="en-GB" sz="1600" b="1" dirty="0">
                <a:sym typeface="Wingdings" pitchFamily="2" charset="2"/>
              </a:rPr>
              <a:t>Emission Factors Toolkit </a:t>
            </a:r>
            <a:r>
              <a:rPr lang="en-GB" sz="1600" dirty="0">
                <a:sym typeface="Wingdings" pitchFamily="2" charset="2"/>
              </a:rPr>
              <a:t>for local air quality assessment </a:t>
            </a:r>
            <a:r>
              <a:rPr lang="en-GB" sz="1600" dirty="0">
                <a:sym typeface="Wingdings" pitchFamily="2" charset="2"/>
                <a:hlinkClick r:id="rId4"/>
              </a:rPr>
              <a:t>http://</a:t>
            </a:r>
            <a:r>
              <a:rPr lang="en-GB" sz="1600" dirty="0" smtClean="0">
                <a:sym typeface="Wingdings" pitchFamily="2" charset="2"/>
                <a:hlinkClick r:id="rId4"/>
              </a:rPr>
              <a:t>laqm.defra.gov.uk/review-and-assessment/tools/emissions-factors-toolkit.html</a:t>
            </a:r>
            <a:r>
              <a:rPr lang="en-GB" sz="1600" dirty="0" smtClean="0">
                <a:sym typeface="Wingdings" pitchFamily="2" charset="2"/>
              </a:rPr>
              <a:t> </a:t>
            </a:r>
          </a:p>
          <a:p>
            <a:pPr marL="555625" lvl="2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sz="1600" dirty="0">
              <a:sym typeface="Wingdings" pitchFamily="2" charset="2"/>
            </a:endParaRP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>
              <a:sym typeface="Wingdings" pitchFamily="2" charset="2"/>
            </a:endParaRP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 smtClean="0">
              <a:sym typeface="Wingdings" pitchFamily="2" charset="2"/>
            </a:endParaRP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>
              <a:sym typeface="Wingdings" pitchFamily="2" charset="2"/>
            </a:endParaRP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 smtClean="0">
              <a:sym typeface="Wingdings" pitchFamily="2" charset="2"/>
            </a:endParaRP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>
              <a:sym typeface="Wingdings" pitchFamily="2" charset="2"/>
            </a:endParaRP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 smtClean="0">
              <a:sym typeface="Wingdings" pitchFamily="2" charset="2"/>
            </a:endParaRP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0" lvl="1" indent="0">
              <a:lnSpc>
                <a:spcPct val="150000"/>
              </a:lnSpc>
              <a:buNone/>
              <a:defRPr/>
            </a:pPr>
            <a:endParaRPr lang="en-GB" dirty="0">
              <a:sym typeface="Wingdings" pitchFamily="2" charset="2"/>
            </a:endParaRPr>
          </a:p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l="-405" t="-3769" r="405" b="3769"/>
          <a:stretch/>
        </p:blipFill>
        <p:spPr>
          <a:xfrm>
            <a:off x="235528" y="1838453"/>
            <a:ext cx="9112949" cy="31859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528" y="2018336"/>
            <a:ext cx="9251513" cy="30961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7"/>
          <a:srcRect l="5790" t="2030" r="8786"/>
          <a:stretch/>
        </p:blipFill>
        <p:spPr>
          <a:xfrm>
            <a:off x="0" y="1950361"/>
            <a:ext cx="9889958" cy="337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15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Ricardo-AEA Ltd</a:t>
            </a:r>
          </a:p>
          <a:p>
            <a:r>
              <a:rPr lang="en-GB" dirty="0" smtClean="0"/>
              <a:t>The Gemini Building</a:t>
            </a:r>
          </a:p>
          <a:p>
            <a:r>
              <a:rPr lang="en-GB" dirty="0" smtClean="0"/>
              <a:t>Fermi Avenue</a:t>
            </a:r>
          </a:p>
          <a:p>
            <a:r>
              <a:rPr lang="en-GB" dirty="0" smtClean="0"/>
              <a:t>Harwell, Didcot, </a:t>
            </a:r>
          </a:p>
          <a:p>
            <a:r>
              <a:rPr lang="en-GB" dirty="0" smtClean="0"/>
              <a:t>OX11 0QR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Yvonne Pang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01235 75 3444</a:t>
            </a:r>
          </a:p>
          <a:p>
            <a:r>
              <a:rPr lang="en-GB" dirty="0" smtClean="0"/>
              <a:t>yvonne.pang@ricardo-aea.com</a:t>
            </a:r>
          </a:p>
          <a:p>
            <a:r>
              <a:rPr lang="en-GB" dirty="0" smtClean="0"/>
              <a:t>www.ricardo-aea.com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263140" y="1794510"/>
            <a:ext cx="5417820" cy="68825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70C0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163332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7" name="Content Placeholder 9"/>
          <p:cNvSpPr>
            <a:spLocks noGrp="1"/>
          </p:cNvSpPr>
          <p:nvPr>
            <p:ph idx="1"/>
          </p:nvPr>
        </p:nvSpPr>
        <p:spPr>
          <a:xfrm>
            <a:off x="381795" y="991204"/>
            <a:ext cx="9298233" cy="5292000"/>
          </a:xfrm>
        </p:spPr>
        <p:txBody>
          <a:bodyPr/>
          <a:lstStyle/>
          <a:p>
            <a:pPr marL="269875" lvl="2" indent="0">
              <a:lnSpc>
                <a:spcPct val="150000"/>
              </a:lnSpc>
              <a:buNone/>
              <a:defRPr/>
            </a:pPr>
            <a:r>
              <a:rPr lang="en-GB" sz="1600" b="1" dirty="0" smtClean="0">
                <a:sym typeface="Wingdings" pitchFamily="2" charset="2"/>
              </a:rPr>
              <a:t>Emission </a:t>
            </a:r>
            <a:r>
              <a:rPr lang="en-GB" sz="1600" b="1" dirty="0">
                <a:sym typeface="Wingdings" pitchFamily="2" charset="2"/>
              </a:rPr>
              <a:t>Factors Toolkit </a:t>
            </a:r>
            <a:r>
              <a:rPr lang="en-GB" sz="1600" dirty="0">
                <a:sym typeface="Wingdings" pitchFamily="2" charset="2"/>
              </a:rPr>
              <a:t>for local air quality assessment </a:t>
            </a:r>
            <a:endParaRPr lang="en-GB" sz="1600" dirty="0" smtClean="0">
              <a:sym typeface="Wingdings" pitchFamily="2" charset="2"/>
            </a:endParaRPr>
          </a:p>
          <a:p>
            <a:pPr marL="269875" lvl="2" indent="0">
              <a:lnSpc>
                <a:spcPct val="150000"/>
              </a:lnSpc>
              <a:buNone/>
              <a:defRPr/>
            </a:pPr>
            <a:r>
              <a:rPr lang="en-GB" sz="1600" dirty="0" smtClean="0">
                <a:sym typeface="Wingdings" pitchFamily="2" charset="2"/>
                <a:hlinkClick r:id="rId3"/>
              </a:rPr>
              <a:t>http</a:t>
            </a:r>
            <a:r>
              <a:rPr lang="en-GB" sz="1600" dirty="0">
                <a:sym typeface="Wingdings" pitchFamily="2" charset="2"/>
                <a:hlinkClick r:id="rId3"/>
              </a:rPr>
              <a:t>://</a:t>
            </a:r>
            <a:r>
              <a:rPr lang="en-GB" sz="1600" dirty="0" smtClean="0">
                <a:sym typeface="Wingdings" pitchFamily="2" charset="2"/>
                <a:hlinkClick r:id="rId3"/>
              </a:rPr>
              <a:t>laqm.defra.gov.uk/review-and-assessment/tools/emissions-factors-toolkit.html</a:t>
            </a:r>
            <a:r>
              <a:rPr lang="en-GB" sz="1600" dirty="0" smtClean="0">
                <a:sym typeface="Wingdings" pitchFamily="2" charset="2"/>
              </a:rPr>
              <a:t> </a:t>
            </a:r>
          </a:p>
          <a:p>
            <a:pPr marL="555625" lvl="2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sz="1600" dirty="0">
              <a:sym typeface="Wingdings" pitchFamily="2" charset="2"/>
            </a:endParaRP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>
              <a:sym typeface="Wingdings" pitchFamily="2" charset="2"/>
            </a:endParaRP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 smtClean="0">
              <a:sym typeface="Wingdings" pitchFamily="2" charset="2"/>
            </a:endParaRP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>
              <a:sym typeface="Wingdings" pitchFamily="2" charset="2"/>
            </a:endParaRP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 smtClean="0">
              <a:sym typeface="Wingdings" pitchFamily="2" charset="2"/>
            </a:endParaRP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>
              <a:sym typeface="Wingdings" pitchFamily="2" charset="2"/>
            </a:endParaRP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 smtClean="0">
              <a:sym typeface="Wingdings" pitchFamily="2" charset="2"/>
            </a:endParaRPr>
          </a:p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0" lvl="1" indent="0">
              <a:lnSpc>
                <a:spcPct val="150000"/>
              </a:lnSpc>
              <a:buNone/>
              <a:defRPr/>
            </a:pPr>
            <a:endParaRPr lang="en-GB" dirty="0">
              <a:sym typeface="Wingdings" pitchFamily="2" charset="2"/>
            </a:endParaRPr>
          </a:p>
          <a:p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177" y="2367460"/>
            <a:ext cx="8525758" cy="253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6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200" dirty="0"/>
              <a:t>Background on UK projections </a:t>
            </a:r>
            <a:endParaRPr lang="en-GB" sz="2200" dirty="0" smtClean="0"/>
          </a:p>
          <a:p>
            <a:pPr lvl="0"/>
            <a:r>
              <a:rPr lang="en-GB" sz="2200" dirty="0" smtClean="0"/>
              <a:t>Applications </a:t>
            </a:r>
            <a:r>
              <a:rPr lang="en-GB" sz="2200" dirty="0"/>
              <a:t>of the UK projections </a:t>
            </a:r>
            <a:endParaRPr lang="en-GB" sz="2200" dirty="0" smtClean="0"/>
          </a:p>
          <a:p>
            <a:pPr lvl="0"/>
            <a:r>
              <a:rPr lang="en-GB" sz="2200" dirty="0" smtClean="0"/>
              <a:t>Sector </a:t>
            </a:r>
            <a:r>
              <a:rPr lang="en-GB" sz="2200" dirty="0"/>
              <a:t>example: Road transport </a:t>
            </a:r>
            <a:r>
              <a:rPr lang="en-GB" sz="2200" dirty="0" smtClean="0"/>
              <a:t>projections</a:t>
            </a:r>
            <a:endParaRPr lang="en-GB" sz="2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r>
              <a:rPr lang="en-GB" dirty="0"/>
              <a:t>What’s in this presentation</a:t>
            </a:r>
          </a:p>
        </p:txBody>
      </p:sp>
    </p:spTree>
    <p:extLst>
      <p:ext uri="{BB962C8B-B14F-4D97-AF65-F5344CB8AC3E}">
        <p14:creationId xmlns:p14="http://schemas.microsoft.com/office/powerpoint/2010/main" val="380774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794" y="1566000"/>
            <a:ext cx="9298233" cy="5292000"/>
          </a:xfrm>
        </p:spPr>
        <p:txBody>
          <a:bodyPr/>
          <a:lstStyle/>
          <a:p>
            <a:pPr marL="269875" lvl="1" indent="0">
              <a:lnSpc>
                <a:spcPct val="150000"/>
              </a:lnSpc>
              <a:buNone/>
              <a:defRPr/>
            </a:pPr>
            <a:r>
              <a:rPr lang="en-GB" sz="2000" dirty="0" smtClean="0"/>
              <a:t>The UK </a:t>
            </a:r>
            <a:r>
              <a:rPr lang="en-GB" sz="2000" b="1" dirty="0" smtClean="0"/>
              <a:t>National </a:t>
            </a:r>
            <a:r>
              <a:rPr lang="en-GB" sz="2000" b="1" dirty="0"/>
              <a:t>Atmospheric Emissions Inventory (NAEI)  </a:t>
            </a:r>
            <a:r>
              <a:rPr lang="en-GB" sz="2000" dirty="0" smtClean="0"/>
              <a:t>programme is funded by</a:t>
            </a:r>
          </a:p>
          <a:p>
            <a:pPr marL="269875" lvl="1" indent="0">
              <a:lnSpc>
                <a:spcPct val="150000"/>
              </a:lnSpc>
              <a:buNone/>
              <a:defRPr/>
            </a:pPr>
            <a:endParaRPr lang="en-GB" sz="2000" dirty="0" smtClean="0"/>
          </a:p>
          <a:p>
            <a:pPr marL="269875" lvl="1" indent="0">
              <a:lnSpc>
                <a:spcPct val="150000"/>
              </a:lnSpc>
              <a:buNone/>
              <a:defRPr/>
            </a:pPr>
            <a:endParaRPr lang="en-GB" sz="2000" dirty="0" smtClean="0"/>
          </a:p>
          <a:p>
            <a:pPr marL="269875" lvl="1" indent="0">
              <a:lnSpc>
                <a:spcPct val="150000"/>
              </a:lnSpc>
              <a:buNone/>
              <a:defRPr/>
            </a:pPr>
            <a:endParaRPr lang="en-GB" sz="2000" dirty="0" smtClean="0"/>
          </a:p>
          <a:p>
            <a:pPr marL="269875" lvl="1" indent="0">
              <a:lnSpc>
                <a:spcPct val="150000"/>
              </a:lnSpc>
              <a:buNone/>
              <a:defRPr/>
            </a:pPr>
            <a:endParaRPr lang="en-GB" sz="2000" dirty="0" smtClean="0"/>
          </a:p>
          <a:p>
            <a:pPr marL="269875" lvl="1" indent="0">
              <a:lnSpc>
                <a:spcPct val="150000"/>
              </a:lnSpc>
              <a:buNone/>
              <a:defRPr/>
            </a:pPr>
            <a:endParaRPr lang="en-GB" sz="2000" dirty="0"/>
          </a:p>
          <a:p>
            <a:pPr marL="269875" lvl="1" indent="0">
              <a:lnSpc>
                <a:spcPct val="150000"/>
              </a:lnSpc>
              <a:buNone/>
              <a:defRPr/>
            </a:pPr>
            <a:r>
              <a:rPr lang="en-GB" sz="2000" dirty="0" smtClean="0"/>
              <a:t>The NAEI project team is made up of a consortium led by Ricardo-AEA</a:t>
            </a:r>
          </a:p>
          <a:p>
            <a:pPr lvl="1">
              <a:lnSpc>
                <a:spcPct val="150000"/>
              </a:lnSpc>
              <a:defRPr/>
            </a:pPr>
            <a:r>
              <a:rPr lang="en-GB" dirty="0"/>
              <a:t>s</a:t>
            </a:r>
            <a:r>
              <a:rPr lang="en-GB" dirty="0" smtClean="0"/>
              <a:t>upported </a:t>
            </a:r>
            <a:r>
              <a:rPr lang="en-GB" dirty="0"/>
              <a:t>by the Centre for Ecology and </a:t>
            </a:r>
            <a:r>
              <a:rPr lang="en-GB" dirty="0" smtClean="0"/>
              <a:t>Hydrology, </a:t>
            </a:r>
            <a:r>
              <a:rPr lang="en-GB" dirty="0" err="1"/>
              <a:t>Rothamstead</a:t>
            </a:r>
            <a:r>
              <a:rPr lang="en-GB" dirty="0"/>
              <a:t> </a:t>
            </a:r>
            <a:r>
              <a:rPr lang="en-GB" dirty="0" smtClean="0"/>
              <a:t>research, Aether, </a:t>
            </a:r>
            <a:r>
              <a:rPr lang="en-GB" dirty="0"/>
              <a:t>SKM-</a:t>
            </a:r>
            <a:r>
              <a:rPr lang="en-GB" dirty="0" err="1"/>
              <a:t>Enviros</a:t>
            </a:r>
            <a:r>
              <a:rPr lang="en-GB" dirty="0"/>
              <a:t> </a:t>
            </a:r>
            <a:r>
              <a:rPr lang="en-GB" dirty="0" smtClean="0"/>
              <a:t>and AMEC</a:t>
            </a:r>
            <a:endParaRPr lang="en-GB" dirty="0"/>
          </a:p>
          <a:p>
            <a:pPr marL="269875" lvl="1" indent="0">
              <a:lnSpc>
                <a:spcPct val="150000"/>
              </a:lnSpc>
              <a:buNone/>
              <a:defRPr/>
            </a:pPr>
            <a:endParaRPr lang="en-GB" sz="2000" dirty="0" smtClean="0"/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sz="2000" dirty="0"/>
          </a:p>
          <a:p>
            <a:pPr marL="269875" lvl="1" indent="0">
              <a:lnSpc>
                <a:spcPct val="150000"/>
              </a:lnSpc>
              <a:buNone/>
              <a:defRPr/>
            </a:pP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pPr lvl="0"/>
            <a:r>
              <a:rPr lang="en-GB" dirty="0"/>
              <a:t>Background on UK </a:t>
            </a:r>
            <a:r>
              <a:rPr lang="en-GB" dirty="0" smtClean="0"/>
              <a:t>projections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7555" y="2628647"/>
            <a:ext cx="1945466" cy="13368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4071" y="2628648"/>
            <a:ext cx="2554048" cy="13668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4182" y="3965532"/>
            <a:ext cx="5928552" cy="120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58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794" y="1566000"/>
            <a:ext cx="9298233" cy="5292000"/>
          </a:xfrm>
        </p:spPr>
        <p:txBody>
          <a:bodyPr/>
          <a:lstStyle/>
          <a:p>
            <a:pPr marL="269875" lvl="1" indent="0">
              <a:lnSpc>
                <a:spcPct val="150000"/>
              </a:lnSpc>
              <a:buNone/>
              <a:defRPr/>
            </a:pPr>
            <a:r>
              <a:rPr lang="en-GB" sz="2000" dirty="0" smtClean="0"/>
              <a:t>The UK projections model calculates projected emissions for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000" b="1" dirty="0" smtClean="0"/>
              <a:t>NOx</a:t>
            </a:r>
            <a:r>
              <a:rPr lang="en-GB" sz="2000" b="1" dirty="0"/>
              <a:t>, SO</a:t>
            </a:r>
            <a:r>
              <a:rPr lang="en-GB" sz="2000" b="1" baseline="-25000" dirty="0"/>
              <a:t>2</a:t>
            </a:r>
            <a:r>
              <a:rPr lang="en-GB" sz="2000" b="1" dirty="0"/>
              <a:t>, NH</a:t>
            </a:r>
            <a:r>
              <a:rPr lang="en-GB" sz="2000" b="1" baseline="-25000" dirty="0"/>
              <a:t>3</a:t>
            </a:r>
            <a:r>
              <a:rPr lang="en-GB" sz="2000" b="1" dirty="0"/>
              <a:t>, NMVOC</a:t>
            </a:r>
            <a:r>
              <a:rPr lang="en-GB" sz="2000" dirty="0"/>
              <a:t>, PM</a:t>
            </a:r>
            <a:r>
              <a:rPr lang="en-GB" sz="2000" baseline="-25000" dirty="0"/>
              <a:t>10</a:t>
            </a:r>
            <a:r>
              <a:rPr lang="en-GB" sz="2000" dirty="0"/>
              <a:t>, </a:t>
            </a:r>
            <a:r>
              <a:rPr lang="en-GB" sz="2000" b="1" dirty="0"/>
              <a:t>PM</a:t>
            </a:r>
            <a:r>
              <a:rPr lang="en-GB" sz="2000" b="1" baseline="-25000" dirty="0"/>
              <a:t>2.5</a:t>
            </a:r>
            <a:r>
              <a:rPr lang="en-GB" sz="2000" dirty="0"/>
              <a:t>, </a:t>
            </a:r>
            <a:r>
              <a:rPr lang="en-GB" sz="2000" dirty="0" smtClean="0"/>
              <a:t>BC, CO</a:t>
            </a:r>
            <a:r>
              <a:rPr lang="en-GB" sz="2000" dirty="0">
                <a:solidFill>
                  <a:schemeClr val="tx1"/>
                </a:solidFill>
              </a:rPr>
              <a:t>, benzene, arsenic, cadmium, nickel, lead, </a:t>
            </a:r>
            <a:r>
              <a:rPr lang="en-GB" sz="2000" dirty="0" err="1" smtClean="0">
                <a:solidFill>
                  <a:schemeClr val="tx1"/>
                </a:solidFill>
              </a:rPr>
              <a:t>benzo</a:t>
            </a:r>
            <a:r>
              <a:rPr lang="en-GB" sz="2000" dirty="0" smtClean="0">
                <a:solidFill>
                  <a:schemeClr val="tx1"/>
                </a:solidFill>
              </a:rPr>
              <a:t>[a]</a:t>
            </a:r>
            <a:r>
              <a:rPr lang="en-GB" sz="2000" dirty="0" err="1" smtClean="0">
                <a:solidFill>
                  <a:schemeClr val="tx1"/>
                </a:solidFill>
              </a:rPr>
              <a:t>pyrene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000" dirty="0" smtClean="0"/>
              <a:t>2015, 2020, 2025, 2030 (Road Transport out to 2035)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000" dirty="0"/>
              <a:t>S</a:t>
            </a:r>
            <a:r>
              <a:rPr lang="en-GB" sz="2000" dirty="0" smtClean="0"/>
              <a:t>ame detailed disaggregation as the UK National Atmospheric Emission Inventory (NAEI)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sz="2000" dirty="0"/>
          </a:p>
          <a:p>
            <a:pPr marL="269875" lvl="1" indent="0">
              <a:lnSpc>
                <a:spcPct val="150000"/>
              </a:lnSpc>
              <a:buNone/>
              <a:defRPr/>
            </a:pP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pPr lvl="0"/>
            <a:r>
              <a:rPr lang="en-GB" dirty="0"/>
              <a:t>Background on UK </a:t>
            </a:r>
            <a:r>
              <a:rPr lang="en-GB" dirty="0" smtClean="0"/>
              <a:t>projections – Coverage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11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794" y="1033245"/>
            <a:ext cx="9298233" cy="5292000"/>
          </a:xfrm>
        </p:spPr>
        <p:txBody>
          <a:bodyPr/>
          <a:lstStyle/>
          <a:p>
            <a:pPr marL="269875" lvl="1" indent="0">
              <a:lnSpc>
                <a:spcPct val="150000"/>
              </a:lnSpc>
              <a:buNone/>
              <a:defRPr/>
            </a:pPr>
            <a:r>
              <a:rPr lang="en-GB" sz="2000" dirty="0" smtClean="0"/>
              <a:t>The key input data include: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en-GB" dirty="0" smtClean="0"/>
              <a:t>UK </a:t>
            </a:r>
            <a:r>
              <a:rPr lang="en-GB" dirty="0"/>
              <a:t>National Atmospheric Emission Inventory (NAEI</a:t>
            </a:r>
            <a:r>
              <a:rPr lang="en-GB" dirty="0" smtClean="0"/>
              <a:t>) - baseline</a:t>
            </a:r>
            <a:endParaRPr lang="en-GB" dirty="0"/>
          </a:p>
          <a:p>
            <a:pPr lvl="1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en-GB" dirty="0">
                <a:solidFill>
                  <a:schemeClr val="tx1"/>
                </a:solidFill>
              </a:rPr>
              <a:t>The Department of Energy and Climate Change (DECC) </a:t>
            </a:r>
            <a:r>
              <a:rPr lang="en-GB" dirty="0" smtClean="0">
                <a:solidFill>
                  <a:schemeClr val="tx1"/>
                </a:solidFill>
              </a:rPr>
              <a:t>Energy </a:t>
            </a:r>
            <a:r>
              <a:rPr lang="en-GB" dirty="0">
                <a:solidFill>
                  <a:schemeClr val="tx1"/>
                </a:solidFill>
              </a:rPr>
              <a:t>and Emissions Projections </a:t>
            </a:r>
            <a:r>
              <a:rPr lang="en-GB" dirty="0" smtClean="0">
                <a:solidFill>
                  <a:schemeClr val="tx1"/>
                </a:solidFill>
              </a:rPr>
              <a:t>model (EEP)</a:t>
            </a:r>
            <a:endParaRPr lang="en-GB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en-GB" dirty="0">
                <a:solidFill>
                  <a:schemeClr val="tx1"/>
                </a:solidFill>
              </a:rPr>
              <a:t>The Department for Transport (</a:t>
            </a:r>
            <a:r>
              <a:rPr lang="en-GB" dirty="0" err="1">
                <a:solidFill>
                  <a:schemeClr val="tx1"/>
                </a:solidFill>
              </a:rPr>
              <a:t>DfT</a:t>
            </a:r>
            <a:r>
              <a:rPr lang="en-GB" dirty="0">
                <a:solidFill>
                  <a:schemeClr val="tx1"/>
                </a:solidFill>
              </a:rPr>
              <a:t>) traffic forecasts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en-GB" dirty="0" smtClean="0">
                <a:solidFill>
                  <a:schemeClr val="tx1"/>
                </a:solidFill>
              </a:rPr>
              <a:t>Updated projections </a:t>
            </a:r>
            <a:r>
              <a:rPr lang="en-GB" dirty="0">
                <a:solidFill>
                  <a:schemeClr val="tx1"/>
                </a:solidFill>
              </a:rPr>
              <a:t>of livestock numbers and fertiliser use to 2030 using data derived from the FAPRI agricultural model by Queens University Belfast on behalf of Defra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en-GB" dirty="0">
                <a:solidFill>
                  <a:schemeClr val="tx1"/>
                </a:solidFill>
              </a:rPr>
              <a:t>Process operators </a:t>
            </a:r>
            <a:r>
              <a:rPr lang="en-GB" dirty="0" smtClean="0">
                <a:solidFill>
                  <a:schemeClr val="tx1"/>
                </a:solidFill>
              </a:rPr>
              <a:t>and </a:t>
            </a:r>
            <a:r>
              <a:rPr lang="en-GB" dirty="0">
                <a:solidFill>
                  <a:schemeClr val="tx1"/>
                </a:solidFill>
              </a:rPr>
              <a:t>trade associations 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 typeface="Courier New" pitchFamily="49" charset="0"/>
              <a:buChar char="o"/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 typeface="Courier New" pitchFamily="49" charset="0"/>
              <a:buChar char="o"/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marL="269875" lvl="1" indent="0">
              <a:lnSpc>
                <a:spcPct val="150000"/>
              </a:lnSpc>
              <a:buNone/>
              <a:defRPr/>
            </a:pP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pPr lvl="0"/>
            <a:r>
              <a:rPr lang="en-GB" dirty="0"/>
              <a:t>Background on UK </a:t>
            </a:r>
            <a:r>
              <a:rPr lang="en-GB" dirty="0" smtClean="0"/>
              <a:t>projections – Data 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36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pPr lvl="1"/>
            <a:r>
              <a:rPr lang="en-GB" b="0" dirty="0"/>
              <a:t>Background on UK projections – Methods and Assumptions</a:t>
            </a:r>
          </a:p>
        </p:txBody>
      </p:sp>
      <p:sp>
        <p:nvSpPr>
          <p:cNvPr id="7" name="Content Placeholder 9"/>
          <p:cNvSpPr>
            <a:spLocks noGrp="1"/>
          </p:cNvSpPr>
          <p:nvPr>
            <p:ph idx="1"/>
          </p:nvPr>
        </p:nvSpPr>
        <p:spPr>
          <a:xfrm>
            <a:off x="381795" y="991204"/>
            <a:ext cx="9298233" cy="5292000"/>
          </a:xfrm>
        </p:spPr>
        <p:txBody>
          <a:bodyPr/>
          <a:lstStyle/>
          <a:p>
            <a:pPr marL="0" lvl="1" indent="0">
              <a:lnSpc>
                <a:spcPct val="150000"/>
              </a:lnSpc>
              <a:buNone/>
              <a:defRPr/>
            </a:pPr>
            <a:r>
              <a:rPr lang="en-GB" sz="2000" dirty="0" smtClean="0"/>
              <a:t>Methodology</a:t>
            </a:r>
          </a:p>
          <a:p>
            <a:pPr marL="0" indent="0" algn="ctr">
              <a:buNone/>
            </a:pPr>
            <a:r>
              <a:rPr lang="en-GB" dirty="0" smtClean="0"/>
              <a:t>	</a:t>
            </a:r>
            <a:r>
              <a:rPr lang="en-GB" sz="2200" dirty="0" err="1" smtClean="0"/>
              <a:t>E</a:t>
            </a:r>
            <a:r>
              <a:rPr lang="en-GB" sz="2200" baseline="-25000" dirty="0" err="1" smtClean="0"/>
              <a:t>proj</a:t>
            </a:r>
            <a:r>
              <a:rPr lang="en-GB" sz="2200" dirty="0" smtClean="0"/>
              <a:t> </a:t>
            </a:r>
            <a:r>
              <a:rPr lang="en-GB" sz="2200" dirty="0"/>
              <a:t>= (</a:t>
            </a:r>
            <a:r>
              <a:rPr lang="en-GB" sz="2200" dirty="0" smtClean="0"/>
              <a:t>A</a:t>
            </a:r>
            <a:r>
              <a:rPr lang="en-GB" sz="2200" baseline="-25000" dirty="0" smtClean="0"/>
              <a:t>NAEI </a:t>
            </a:r>
            <a:r>
              <a:rPr lang="en-GB" sz="2200" baseline="-25000" dirty="0" err="1" smtClean="0"/>
              <a:t>Baseyear</a:t>
            </a:r>
            <a:r>
              <a:rPr lang="en-GB" sz="2200" dirty="0" smtClean="0"/>
              <a:t> </a:t>
            </a:r>
            <a:r>
              <a:rPr lang="en-GB" sz="2200" dirty="0"/>
              <a:t>* AD) * </a:t>
            </a:r>
            <a:r>
              <a:rPr lang="en-GB" sz="2200" dirty="0" err="1"/>
              <a:t>EF</a:t>
            </a:r>
            <a:r>
              <a:rPr lang="en-GB" sz="2200" baseline="-25000" dirty="0" err="1"/>
              <a:t>proj</a:t>
            </a:r>
            <a:endParaRPr lang="en-GB" sz="2200" dirty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1400" dirty="0" smtClean="0"/>
              <a:t>	</a:t>
            </a:r>
            <a:r>
              <a:rPr lang="en-GB" dirty="0" smtClean="0"/>
              <a:t>Where </a:t>
            </a:r>
            <a:r>
              <a:rPr lang="en-GB" dirty="0">
                <a:solidFill>
                  <a:srgbClr val="0070C0"/>
                </a:solidFill>
              </a:rPr>
              <a:t>E</a:t>
            </a:r>
            <a:r>
              <a:rPr lang="en-GB" dirty="0"/>
              <a:t> = emission, </a:t>
            </a:r>
            <a:r>
              <a:rPr lang="en-GB" dirty="0">
                <a:solidFill>
                  <a:srgbClr val="0070C0"/>
                </a:solidFill>
              </a:rPr>
              <a:t>A</a:t>
            </a:r>
            <a:r>
              <a:rPr lang="en-GB" dirty="0"/>
              <a:t> = activity, </a:t>
            </a:r>
            <a:r>
              <a:rPr lang="en-GB" dirty="0">
                <a:solidFill>
                  <a:srgbClr val="0070C0"/>
                </a:solidFill>
              </a:rPr>
              <a:t>AD</a:t>
            </a:r>
            <a:r>
              <a:rPr lang="en-GB" dirty="0"/>
              <a:t> = activity driver and </a:t>
            </a:r>
            <a:r>
              <a:rPr lang="en-GB" dirty="0">
                <a:solidFill>
                  <a:srgbClr val="0070C0"/>
                </a:solidFill>
              </a:rPr>
              <a:t>EF</a:t>
            </a:r>
            <a:r>
              <a:rPr lang="en-GB" dirty="0"/>
              <a:t> = emission </a:t>
            </a:r>
            <a:r>
              <a:rPr lang="en-GB" dirty="0" smtClean="0"/>
              <a:t>factor</a:t>
            </a:r>
            <a:endParaRPr lang="en-GB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 smtClean="0">
              <a:sym typeface="Wingdings" pitchFamily="2" charset="2"/>
            </a:endParaRPr>
          </a:p>
          <a:p>
            <a:pPr marL="0" lvl="1" indent="0">
              <a:lnSpc>
                <a:spcPct val="150000"/>
              </a:lnSpc>
              <a:buNone/>
              <a:defRPr/>
            </a:pPr>
            <a:r>
              <a:rPr lang="en-GB" sz="2000" dirty="0" smtClean="0">
                <a:sym typeface="Wingdings" pitchFamily="2" charset="2"/>
              </a:rPr>
              <a:t>General Assumptions</a:t>
            </a:r>
            <a:endParaRPr lang="en-GB" sz="2000" dirty="0">
              <a:sym typeface="Wingdings" pitchFamily="2" charset="2"/>
            </a:endParaRP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en-GB" dirty="0" smtClean="0">
                <a:sym typeface="Wingdings" pitchFamily="2" charset="2"/>
              </a:rPr>
              <a:t>Only </a:t>
            </a:r>
            <a:r>
              <a:rPr lang="en-GB" dirty="0">
                <a:sym typeface="Wingdings" pitchFamily="2" charset="2"/>
              </a:rPr>
              <a:t>consider firm and funded </a:t>
            </a:r>
            <a:r>
              <a:rPr lang="en-GB" dirty="0" smtClean="0">
                <a:sym typeface="Wingdings" pitchFamily="2" charset="2"/>
              </a:rPr>
              <a:t>polices as described in DECC EEP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en-GB" dirty="0" smtClean="0">
                <a:sym typeface="Wingdings" pitchFamily="2" charset="2"/>
              </a:rPr>
              <a:t>All </a:t>
            </a:r>
            <a:r>
              <a:rPr lang="en-GB" dirty="0">
                <a:sym typeface="Wingdings" pitchFamily="2" charset="2"/>
              </a:rPr>
              <a:t>operators comply </a:t>
            </a:r>
            <a:r>
              <a:rPr lang="en-GB" dirty="0" smtClean="0">
                <a:sym typeface="Wingdings" pitchFamily="2" charset="2"/>
              </a:rPr>
              <a:t>with </a:t>
            </a:r>
            <a:r>
              <a:rPr lang="en-GB" dirty="0">
                <a:sym typeface="Wingdings" pitchFamily="2" charset="2"/>
              </a:rPr>
              <a:t>legislation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en-GB" dirty="0">
                <a:sym typeface="Wingdings" pitchFamily="2" charset="2"/>
              </a:rPr>
              <a:t>New abatement is applied to sources in order to meet the limits imposed </a:t>
            </a:r>
            <a:r>
              <a:rPr lang="en-GB" dirty="0" smtClean="0">
                <a:sym typeface="Wingdings" pitchFamily="2" charset="2"/>
              </a:rPr>
              <a:t>by regulations </a:t>
            </a:r>
            <a:r>
              <a:rPr lang="en-GB" dirty="0">
                <a:sym typeface="Wingdings" pitchFamily="2" charset="2"/>
              </a:rPr>
              <a:t>or in response to the impacts of trading mechanisms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910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pPr lvl="0"/>
            <a:r>
              <a:rPr lang="en-GB" dirty="0"/>
              <a:t>Applications of the UK projections </a:t>
            </a:r>
          </a:p>
        </p:txBody>
      </p:sp>
      <p:sp>
        <p:nvSpPr>
          <p:cNvPr id="7" name="Content Placeholder 9"/>
          <p:cNvSpPr>
            <a:spLocks noGrp="1"/>
          </p:cNvSpPr>
          <p:nvPr>
            <p:ph idx="1"/>
          </p:nvPr>
        </p:nvSpPr>
        <p:spPr>
          <a:xfrm>
            <a:off x="381795" y="991204"/>
            <a:ext cx="9298233" cy="5292000"/>
          </a:xfrm>
        </p:spPr>
        <p:txBody>
          <a:bodyPr/>
          <a:lstStyle/>
          <a:p>
            <a:pPr marL="269875" lvl="1" indent="0">
              <a:lnSpc>
                <a:spcPct val="150000"/>
              </a:lnSpc>
              <a:buNone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To support UK Government with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dirty="0" smtClean="0">
                <a:solidFill>
                  <a:schemeClr val="tx1"/>
                </a:solidFill>
              </a:rPr>
              <a:t>Reporting and tracking progress towards emission reduction targets (NECD and Gothenburg Protocol)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dirty="0" smtClean="0">
                <a:solidFill>
                  <a:schemeClr val="tx1"/>
                </a:solidFill>
              </a:rPr>
              <a:t>Assessing compliance with the EU Air Quality Directive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dirty="0" smtClean="0">
                <a:solidFill>
                  <a:schemeClr val="tx1"/>
                </a:solidFill>
              </a:rPr>
              <a:t>Formulation and assessment of national policies on air pollution </a:t>
            </a:r>
          </a:p>
          <a:p>
            <a:pPr marL="269875" lvl="1" indent="0">
              <a:lnSpc>
                <a:spcPct val="150000"/>
              </a:lnSpc>
              <a:buNone/>
              <a:defRPr/>
            </a:pPr>
            <a:endParaRPr lang="en-GB" sz="2000" dirty="0" smtClean="0"/>
          </a:p>
          <a:p>
            <a:pPr marL="269875" lvl="1" indent="0">
              <a:lnSpc>
                <a:spcPct val="150000"/>
              </a:lnSpc>
              <a:buNone/>
              <a:defRPr/>
            </a:pPr>
            <a:r>
              <a:rPr lang="en-GB" sz="2000" dirty="0" smtClean="0"/>
              <a:t>UK Projections are used in a wide range of policy tools: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dirty="0" smtClean="0">
                <a:sym typeface="Wingdings" pitchFamily="2" charset="2"/>
              </a:rPr>
              <a:t>Pollution </a:t>
            </a:r>
            <a:r>
              <a:rPr lang="en-GB" dirty="0">
                <a:sym typeface="Wingdings" pitchFamily="2" charset="2"/>
              </a:rPr>
              <a:t>Climate Model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dirty="0" smtClean="0"/>
              <a:t>Multi-Pollutant </a:t>
            </a:r>
            <a:r>
              <a:rPr lang="en-GB" dirty="0"/>
              <a:t>Measures Database (MPMD) </a:t>
            </a:r>
            <a:endParaRPr lang="en-GB" dirty="0" smtClean="0"/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dirty="0" smtClean="0">
                <a:sym typeface="Wingdings" pitchFamily="2" charset="2"/>
              </a:rPr>
              <a:t>UK Integrated </a:t>
            </a: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Assessment model (n</a:t>
            </a:r>
            <a:r>
              <a:rPr lang="en-GB" dirty="0" smtClean="0">
                <a:solidFill>
                  <a:schemeClr val="tx1"/>
                </a:solidFill>
              </a:rPr>
              <a:t>ational </a:t>
            </a:r>
            <a:r>
              <a:rPr lang="en-GB" dirty="0">
                <a:solidFill>
                  <a:schemeClr val="tx1"/>
                </a:solidFill>
              </a:rPr>
              <a:t>and urban scale modelling</a:t>
            </a: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)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Regional scale air quality modelling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sz="20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>
              <a:sym typeface="Wingdings" pitchFamily="2" charset="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28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pPr lvl="0"/>
            <a:r>
              <a:rPr lang="en-GB" dirty="0" smtClean="0"/>
              <a:t>Good Practice</a:t>
            </a:r>
            <a:endParaRPr lang="en-GB" dirty="0"/>
          </a:p>
        </p:txBody>
      </p:sp>
      <p:sp>
        <p:nvSpPr>
          <p:cNvPr id="7" name="Content Placeholder 9"/>
          <p:cNvSpPr>
            <a:spLocks noGrp="1"/>
          </p:cNvSpPr>
          <p:nvPr>
            <p:ph idx="1"/>
          </p:nvPr>
        </p:nvSpPr>
        <p:spPr>
          <a:xfrm>
            <a:off x="258185" y="991204"/>
            <a:ext cx="3437516" cy="3949096"/>
          </a:xfrm>
        </p:spPr>
        <p:txBody>
          <a:bodyPr/>
          <a:lstStyle/>
          <a:p>
            <a:pPr marL="0" lvl="1" indent="0">
              <a:lnSpc>
                <a:spcPct val="150000"/>
              </a:lnSpc>
              <a:buNone/>
              <a:defRPr/>
            </a:pPr>
            <a:r>
              <a:rPr lang="en-GB" sz="2000" dirty="0" smtClean="0">
                <a:sym typeface="Wingdings" pitchFamily="2" charset="2"/>
              </a:rPr>
              <a:t>Working closely with other stakeholders and AQ community</a:t>
            </a:r>
          </a:p>
          <a:p>
            <a:pPr marL="612775" lvl="2" indent="-34290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GB" sz="2000" dirty="0">
                <a:sym typeface="Wingdings" pitchFamily="2" charset="2"/>
              </a:rPr>
              <a:t>M</a:t>
            </a:r>
            <a:r>
              <a:rPr lang="en-GB" sz="2000" dirty="0" smtClean="0">
                <a:sym typeface="Wingdings" pitchFamily="2" charset="2"/>
              </a:rPr>
              <a:t>ake additional information </a:t>
            </a:r>
            <a:r>
              <a:rPr lang="en-GB" sz="2000" dirty="0">
                <a:sym typeface="Wingdings" pitchFamily="2" charset="2"/>
              </a:rPr>
              <a:t>available for AQ modellers</a:t>
            </a:r>
          </a:p>
          <a:p>
            <a:pPr marL="612775" lvl="2" indent="-34290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GB" sz="2000" dirty="0" smtClean="0">
                <a:sym typeface="Wingdings" pitchFamily="2" charset="2"/>
              </a:rPr>
              <a:t>To do projection on a consistent basis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>
              <a:sym typeface="Wingdings" pitchFamily="2" charset="2"/>
            </a:endParaRPr>
          </a:p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4300" y="802274"/>
            <a:ext cx="5755728" cy="57617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795" y="5696917"/>
            <a:ext cx="3543301" cy="56514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r"/>
            <a:r>
              <a:rPr lang="en-GB" sz="1600" b="1" i="1" dirty="0" smtClean="0">
                <a:solidFill>
                  <a:srgbClr val="FF0000"/>
                </a:solidFill>
              </a:rPr>
              <a:t>To be launched on the NAEI website in the future </a:t>
            </a:r>
            <a:r>
              <a:rPr lang="en-GB" sz="1600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endParaRPr lang="en-GB" sz="1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59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399" y="304801"/>
            <a:ext cx="7427014" cy="307777"/>
          </a:xfrm>
        </p:spPr>
        <p:txBody>
          <a:bodyPr/>
          <a:lstStyle/>
          <a:p>
            <a:pPr lvl="0"/>
            <a:r>
              <a:rPr lang="en-GB" dirty="0"/>
              <a:t>Sector example: Road transport projections</a:t>
            </a:r>
          </a:p>
        </p:txBody>
      </p:sp>
      <p:sp>
        <p:nvSpPr>
          <p:cNvPr id="7" name="Content Placeholder 9"/>
          <p:cNvSpPr>
            <a:spLocks noGrp="1"/>
          </p:cNvSpPr>
          <p:nvPr>
            <p:ph idx="1"/>
          </p:nvPr>
        </p:nvSpPr>
        <p:spPr>
          <a:xfrm>
            <a:off x="381795" y="991204"/>
            <a:ext cx="9298233" cy="5292000"/>
          </a:xfrm>
        </p:spPr>
        <p:txBody>
          <a:bodyPr/>
          <a:lstStyle/>
          <a:p>
            <a:pPr marL="2857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n-GB" dirty="0" smtClean="0">
              <a:sym typeface="Wingdings" pitchFamily="2" charset="2"/>
            </a:endParaRPr>
          </a:p>
          <a:p>
            <a:pPr marL="0" lvl="1" indent="0">
              <a:lnSpc>
                <a:spcPct val="150000"/>
              </a:lnSpc>
              <a:buNone/>
              <a:defRPr/>
            </a:pPr>
            <a:endParaRPr lang="en-GB" dirty="0">
              <a:sym typeface="Wingdings" pitchFamily="2" charset="2"/>
            </a:endParaRPr>
          </a:p>
          <a:p>
            <a:endParaRPr lang="en-GB" dirty="0"/>
          </a:p>
        </p:txBody>
      </p:sp>
      <p:pic>
        <p:nvPicPr>
          <p:cNvPr id="5" name="Picture 4" descr="http://i.telegraph.co.uk/multimedia/archive/01381/trafficjam_1381716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0277" y="2192517"/>
            <a:ext cx="3635999" cy="22764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076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cardo-AEA Standard PowerPoint Template">
  <a:themeElements>
    <a:clrScheme name="Ricardo-AEA">
      <a:dk1>
        <a:sysClr val="windowText" lastClr="000000"/>
      </a:dk1>
      <a:lt1>
        <a:sysClr val="window" lastClr="FFFFFF"/>
      </a:lt1>
      <a:dk2>
        <a:srgbClr val="469C23"/>
      </a:dk2>
      <a:lt2>
        <a:srgbClr val="EEECE1"/>
      </a:lt2>
      <a:accent1>
        <a:srgbClr val="469C23"/>
      </a:accent1>
      <a:accent2>
        <a:srgbClr val="C0504D"/>
      </a:accent2>
      <a:accent3>
        <a:srgbClr val="4F81BD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icardo Template UK-A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63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72000" rIns="72000" bIns="72000" numCol="1" rtlCol="0" anchor="ctr" anchorCtr="0" compatLnSpc="1">
        <a:prstTxWarp prst="textNoShape">
          <a:avLst/>
        </a:prstTxWarp>
      </a:bodyPr>
      <a:lstStyle>
        <a:defPPr marL="0" marR="0" indent="0" algn="ctr" defTabSz="7620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ctr" defTabSz="7620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lIns="36000" tIns="36000" rIns="36000" bIns="36000" rtlCol="0">
        <a:spAutoFit/>
      </a:bodyPr>
      <a:lstStyle>
        <a:defPPr>
          <a:defRPr dirty="0" err="1" smtClean="0"/>
        </a:defPPr>
      </a:lstStyle>
    </a:txDef>
  </a:objectDefaults>
  <a:extraClrSchemeLst>
    <a:extraClrScheme>
      <a:clrScheme name="Ricardo-AEA Template US-Letter 2pages 1">
        <a:dk1>
          <a:srgbClr val="DC241F"/>
        </a:dk1>
        <a:lt1>
          <a:srgbClr val="FFFFFF"/>
        </a:lt1>
        <a:dk2>
          <a:srgbClr val="000000"/>
        </a:dk2>
        <a:lt2>
          <a:srgbClr val="000000"/>
        </a:lt2>
        <a:accent1>
          <a:srgbClr val="006BB7"/>
        </a:accent1>
        <a:accent2>
          <a:srgbClr val="A7A9AC"/>
        </a:accent2>
        <a:accent3>
          <a:srgbClr val="AAAAAA"/>
        </a:accent3>
        <a:accent4>
          <a:srgbClr val="DADADA"/>
        </a:accent4>
        <a:accent5>
          <a:srgbClr val="AABAD8"/>
        </a:accent5>
        <a:accent6>
          <a:srgbClr val="97999B"/>
        </a:accent6>
        <a:hlink>
          <a:srgbClr val="006BB7"/>
        </a:hlink>
        <a:folHlink>
          <a:srgbClr val="A7A9A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custClrLst>
    <a:custClr name="Ricardo Logo Blue RGB(0, 107, 183)">
      <a:srgbClr val="006BB7"/>
    </a:custClr>
    <a:custClr name="Ricardo Logo Grey RGB(167, 169, 172)">
      <a:srgbClr val="A7A9AC"/>
    </a:custClr>
    <a:custClr name="Ricardo Light Blue RGB(153, 204, 255)">
      <a:srgbClr val="99CCFF"/>
    </a:custClr>
    <a:custClr name="Ricardo Light Grey RGB(221, 221, 221)">
      <a:srgbClr val="DDDDDD"/>
    </a:custClr>
    <a:custClr name="Ricardo Dark Blue RGB(0, 48, 126)">
      <a:srgbClr val="00307E"/>
    </a:custClr>
    <a:custClr name="Ricardo Dark Grey (50%) RGB(128, 128, 128)">
      <a:srgbClr val="808080"/>
    </a:custClr>
    <a:custClr name="Ricardo Off Blue RGB(89, 166, 213)">
      <a:srgbClr val="59A6D5"/>
    </a:custClr>
    <a:custClr name="Ricardo Grey (75%) RGB(192, 192, 192)">
      <a:srgbClr val="C0C0C0"/>
    </a:custClr>
    <a:custClr name="Ricardo Other Blue RGB(55, 111, 167)">
      <a:srgbClr val="376FA7"/>
    </a:custClr>
    <a:custClr name="Ricardo Grey (60%) RGB(150, 150, 150)">
      <a:srgbClr val="969696"/>
    </a:custClr>
    <a:custClr name="Black RGB(0, 0, 0)">
      <a:srgbClr val="000000"/>
    </a:custClr>
    <a:custClr name="White RGB(255, 255, 255)">
      <a:srgbClr val="FFFFFF"/>
    </a:custClr>
    <a:custClr name="Ricardo Red RGB(220, 36, 31)">
      <a:srgbClr val="DC241F"/>
    </a:custClr>
    <a:custClr name="Ricardo Orange RGB(228, 126, 0)">
      <a:srgbClr val="E47E00"/>
    </a:custClr>
    <a:custClr name="Ricardo Yellow RGB(250, 230, 0)">
      <a:srgbClr val="FAE600"/>
    </a:custClr>
    <a:custClr name="Ricardo Green RGB(185, 211, 0)">
      <a:srgbClr val="B9D300"/>
    </a:custClr>
    <a:custClr name="Ricardo-AEA Green RGB(70, 156, 35)">
      <a:srgbClr val="469C23"/>
    </a:custClr>
    <a:custClr name="Ricardo Purple RGB(146, 73, 158)">
      <a:srgbClr val="92499E"/>
    </a:custClr>
  </a:custClrLst>
  <a:extLst>
    <a:ext uri="{05A4C25C-085E-4340-85A3-A5531E510DB2}">
      <thm15:themeFamily xmlns:thm15="http://schemas.microsoft.com/office/thememl/2012/main" name="Ricardo-AEA Standard PowerPoint Template" id="{FDDD52CF-9F58-4BD6-8C83-42593D4BA12B}" vid="{3F2D6920-6597-4A04-816D-9892F57E03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Ricardo-AEA Standard PowerPoint Template</Template>
  <TotalTime>2391</TotalTime>
  <Pages>1</Pages>
  <Words>728</Words>
  <Application>Microsoft Office PowerPoint</Application>
  <PresentationFormat>A4 Paper (210x297 mm)</PresentationFormat>
  <Paragraphs>163</Paragraphs>
  <Slides>17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Helvetica</vt:lpstr>
      <vt:lpstr>Narkisim</vt:lpstr>
      <vt:lpstr>Wingdings</vt:lpstr>
      <vt:lpstr>Ricardo-AEA Standard PowerPoint Template</vt:lpstr>
      <vt:lpstr>The UK Emissions Projections</vt:lpstr>
      <vt:lpstr>What’s in this presentation</vt:lpstr>
      <vt:lpstr>Background on UK projections</vt:lpstr>
      <vt:lpstr>Background on UK projections – Coverage</vt:lpstr>
      <vt:lpstr>Background on UK projections – Data Sources</vt:lpstr>
      <vt:lpstr>Background on UK projections – Methods and Assumptions</vt:lpstr>
      <vt:lpstr>Applications of the UK projections </vt:lpstr>
      <vt:lpstr>Good Practice</vt:lpstr>
      <vt:lpstr>Sector example: Road transport projections</vt:lpstr>
      <vt:lpstr>Overview (1)</vt:lpstr>
      <vt:lpstr>Overview (2)</vt:lpstr>
      <vt:lpstr>Traffic projections – Data Sources</vt:lpstr>
      <vt:lpstr>Fleet composition assumptions</vt:lpstr>
      <vt:lpstr>Sensitivity Analysis</vt:lpstr>
      <vt:lpstr>Output</vt:lpstr>
      <vt:lpstr>Yvonne Pang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Misra, Anne</dc:creator>
  <cp:lastModifiedBy>Pang, Yvonne</cp:lastModifiedBy>
  <cp:revision>158</cp:revision>
  <cp:lastPrinted>2000-06-08T14:48:36Z</cp:lastPrinted>
  <dcterms:created xsi:type="dcterms:W3CDTF">2015-04-15T07:40:38Z</dcterms:created>
  <dcterms:modified xsi:type="dcterms:W3CDTF">2015-05-12T05:00:36Z</dcterms:modified>
  <cp:version>2013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number">
    <vt:i4>2</vt:i4>
  </property>
  <property fmtid="{D5CDD505-2E9C-101B-9397-08002B2CF9AE}" pid="3" name="Date completed">
    <vt:filetime>2012-02-20T00:00:00Z</vt:filetime>
  </property>
</Properties>
</file>